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4"/>
    <p:sldMasterId id="2147483657" r:id="rId5"/>
  </p:sldMasterIdLst>
  <p:notesMasterIdLst>
    <p:notesMasterId r:id="rId22"/>
  </p:notesMasterIdLst>
  <p:sldIdLst>
    <p:sldId id="2147376913" r:id="rId6"/>
    <p:sldId id="2147376914" r:id="rId7"/>
    <p:sldId id="2147376980" r:id="rId8"/>
    <p:sldId id="2147376947" r:id="rId9"/>
    <p:sldId id="2147376948" r:id="rId10"/>
    <p:sldId id="2147376920" r:id="rId11"/>
    <p:sldId id="2147376979" r:id="rId12"/>
    <p:sldId id="2146847881" r:id="rId13"/>
    <p:sldId id="2147376926" r:id="rId14"/>
    <p:sldId id="2147376927" r:id="rId15"/>
    <p:sldId id="2147376925" r:id="rId16"/>
    <p:sldId id="2147376942" r:id="rId17"/>
    <p:sldId id="2147376934" r:id="rId18"/>
    <p:sldId id="2147376935" r:id="rId19"/>
    <p:sldId id="2147376941" r:id="rId20"/>
    <p:sldId id="2103812903" r:id="rId21"/>
  </p:sldIdLst>
  <p:sldSz cx="12192000" cy="6858000"/>
  <p:notesSz cx="6858000" cy="9144000"/>
  <p:defaultTextStyle>
    <a:defPPr>
      <a:defRPr lang="en-US"/>
    </a:defPPr>
    <a:lvl1pPr marL="0" indent="0" algn="l" defTabSz="914400">
      <a:defRPr sz="1800" kern="1200">
        <a:solidFill>
          <a:schemeClr val="tx1"/>
        </a:soli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E05764D-17C9-5B35-944E-32E7F16F2EA8}" name="Krasimir Peykovski" initials="KP" userId="S::Krasimir.Peykovski@spinetix.com::0b92663e-ab90-4ae4-a90e-d0aa385e5446" providerId="AD"/>
  <p188:author id="{1DB3DFA1-18A6-EB72-CF90-FFF1C044E6B3}" name="Nicolas Meyer" initials="NM" userId="S::Nicolas.Meyer@spinetix.com::748e4549-62be-4a21-ab76-34847a700432" providerId="AD"/>
  <p188:author id="{2FADC7BF-74C6-67FC-30CC-CC36ED6129D1}" name="Maxence Ducher" initials="" userId="S::Maxence.Ducher@spinetix.com::78ad30ad-2f5f-48bd-9931-46a0751e35a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9FC"/>
    <a:srgbClr val="6FB0FF"/>
    <a:srgbClr val="59A3FF"/>
    <a:srgbClr val="005AAB"/>
    <a:srgbClr val="E31556"/>
    <a:srgbClr val="FF5C8D"/>
    <a:srgbClr val="8DB6E8"/>
    <a:srgbClr val="53657A"/>
    <a:srgbClr val="081D38"/>
    <a:srgbClr val="002E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812" autoAdjust="0"/>
  </p:normalViewPr>
  <p:slideViewPr>
    <p:cSldViewPr snapToGrid="0">
      <p:cViewPr varScale="1">
        <p:scale>
          <a:sx n="118" d="100"/>
          <a:sy n="118" d="100"/>
        </p:scale>
        <p:origin x="27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as Meyer" userId="748e4549-62be-4a21-ab76-34847a700432" providerId="ADAL" clId="{12D3A702-8AF9-43DB-8930-0CB2297E4B40}"/>
    <pc:docChg chg="modSld">
      <pc:chgData name="Nicolas Meyer" userId="748e4549-62be-4a21-ab76-34847a700432" providerId="ADAL" clId="{12D3A702-8AF9-43DB-8930-0CB2297E4B40}" dt="2026-10-23T13:05:57.035" v="8" actId="207"/>
      <pc:docMkLst>
        <pc:docMk/>
      </pc:docMkLst>
      <pc:sldChg chg="modSp mod">
        <pc:chgData name="Nicolas Meyer" userId="748e4549-62be-4a21-ab76-34847a700432" providerId="ADAL" clId="{12D3A702-8AF9-43DB-8930-0CB2297E4B40}" dt="2026-10-23T13:02:30.829" v="2" actId="207"/>
        <pc:sldMkLst>
          <pc:docMk/>
          <pc:sldMk cId="2012007622" sldId="2147376913"/>
        </pc:sldMkLst>
        <pc:spChg chg="mod">
          <ac:chgData name="Nicolas Meyer" userId="748e4549-62be-4a21-ab76-34847a700432" providerId="ADAL" clId="{12D3A702-8AF9-43DB-8930-0CB2297E4B40}" dt="2026-10-23T13:02:30.829" v="2" actId="207"/>
          <ac:spMkLst>
            <pc:docMk/>
            <pc:sldMk cId="2012007622" sldId="2147376913"/>
            <ac:spMk id="18" creationId="{2A02BF50-DCC4-4728-A3F4-F8D35797B535}"/>
          </ac:spMkLst>
        </pc:spChg>
      </pc:sldChg>
      <pc:sldChg chg="modSp mod">
        <pc:chgData name="Nicolas Meyer" userId="748e4549-62be-4a21-ab76-34847a700432" providerId="ADAL" clId="{12D3A702-8AF9-43DB-8930-0CB2297E4B40}" dt="2026-10-23T13:05:57.035" v="8" actId="207"/>
        <pc:sldMkLst>
          <pc:docMk/>
          <pc:sldMk cId="3390973825" sldId="2147376926"/>
        </pc:sldMkLst>
        <pc:spChg chg="mod">
          <ac:chgData name="Nicolas Meyer" userId="748e4549-62be-4a21-ab76-34847a700432" providerId="ADAL" clId="{12D3A702-8AF9-43DB-8930-0CB2297E4B40}" dt="2026-10-23T13:05:57.035" v="8" actId="207"/>
          <ac:spMkLst>
            <pc:docMk/>
            <pc:sldMk cId="3390973825" sldId="2147376926"/>
            <ac:spMk id="103" creationId="{B47DF069-C62F-4263-865F-0443C4B138A2}"/>
          </ac:spMkLst>
        </pc:spChg>
      </pc:sldChg>
      <pc:sldChg chg="modSp mod">
        <pc:chgData name="Nicolas Meyer" userId="748e4549-62be-4a21-ab76-34847a700432" providerId="ADAL" clId="{12D3A702-8AF9-43DB-8930-0CB2297E4B40}" dt="2026-10-23T13:03:19.497" v="4" actId="207"/>
        <pc:sldMkLst>
          <pc:docMk/>
          <pc:sldMk cId="1578751846" sldId="2147376947"/>
        </pc:sldMkLst>
        <pc:spChg chg="mod">
          <ac:chgData name="Nicolas Meyer" userId="748e4549-62be-4a21-ab76-34847a700432" providerId="ADAL" clId="{12D3A702-8AF9-43DB-8930-0CB2297E4B40}" dt="2026-10-23T13:03:19.497" v="4" actId="207"/>
          <ac:spMkLst>
            <pc:docMk/>
            <pc:sldMk cId="1578751846" sldId="2147376947"/>
            <ac:spMk id="44" creationId="{DE49D148-BD52-BDD5-94FB-43F3A2C8AE3F}"/>
          </ac:spMkLst>
        </pc:spChg>
      </pc:sldChg>
    </pc:docChg>
  </pc:docChgLst>
  <pc:docChgLst>
    <pc:chgData name="Krasimir Peykovski" userId="0b92663e-ab90-4ae4-a90e-d0aa385e5446" providerId="ADAL" clId="{BA21CB06-8881-4CDE-B10A-8FFB0AC13F9D}"/>
    <pc:docChg chg="undo redo custSel addSld delSld modSld sldOrd">
      <pc:chgData name="Krasimir Peykovski" userId="0b92663e-ab90-4ae4-a90e-d0aa385e5446" providerId="ADAL" clId="{BA21CB06-8881-4CDE-B10A-8FFB0AC13F9D}" dt="2026-10-26T19:20:53.335" v="1813" actId="20577"/>
      <pc:docMkLst>
        <pc:docMk/>
      </pc:docMkLst>
      <pc:sldChg chg="modSp mod">
        <pc:chgData name="Krasimir Peykovski" userId="0b92663e-ab90-4ae4-a90e-d0aa385e5446" providerId="ADAL" clId="{BA21CB06-8881-4CDE-B10A-8FFB0AC13F9D}" dt="2026-10-14T16:18:26.835" v="1062" actId="790"/>
        <pc:sldMkLst>
          <pc:docMk/>
          <pc:sldMk cId="4152189144" sldId="2103812903"/>
        </pc:sldMkLst>
        <pc:spChg chg="mod">
          <ac:chgData name="Krasimir Peykovski" userId="0b92663e-ab90-4ae4-a90e-d0aa385e5446" providerId="ADAL" clId="{BA21CB06-8881-4CDE-B10A-8FFB0AC13F9D}" dt="2026-10-14T16:18:26.835" v="1062" actId="790"/>
          <ac:spMkLst>
            <pc:docMk/>
            <pc:sldMk cId="4152189144" sldId="2103812903"/>
            <ac:spMk id="4" creationId="{DC380D35-76C6-7C32-054A-69A02C66B945}"/>
          </ac:spMkLst>
        </pc:spChg>
        <pc:spChg chg="mod">
          <ac:chgData name="Krasimir Peykovski" userId="0b92663e-ab90-4ae4-a90e-d0aa385e5446" providerId="ADAL" clId="{BA21CB06-8881-4CDE-B10A-8FFB0AC13F9D}" dt="2026-10-14T16:18:26.835" v="1062" actId="790"/>
          <ac:spMkLst>
            <pc:docMk/>
            <pc:sldMk cId="4152189144" sldId="2103812903"/>
            <ac:spMk id="5" creationId="{D6FA3B67-6913-CEF1-1C2B-B3DDD4773E6D}"/>
          </ac:spMkLst>
        </pc:spChg>
        <pc:spChg chg="mod">
          <ac:chgData name="Krasimir Peykovski" userId="0b92663e-ab90-4ae4-a90e-d0aa385e5446" providerId="ADAL" clId="{BA21CB06-8881-4CDE-B10A-8FFB0AC13F9D}" dt="2026-10-14T16:18:26.835" v="1062" actId="790"/>
          <ac:spMkLst>
            <pc:docMk/>
            <pc:sldMk cId="4152189144" sldId="2103812903"/>
            <ac:spMk id="8" creationId="{95DFA70D-45CE-41CC-8786-DDA466A57085}"/>
          </ac:spMkLst>
        </pc:spChg>
        <pc:spChg chg="mod">
          <ac:chgData name="Krasimir Peykovski" userId="0b92663e-ab90-4ae4-a90e-d0aa385e5446" providerId="ADAL" clId="{BA21CB06-8881-4CDE-B10A-8FFB0AC13F9D}" dt="2026-10-14T16:18:26.835" v="1062" actId="790"/>
          <ac:spMkLst>
            <pc:docMk/>
            <pc:sldMk cId="4152189144" sldId="2103812903"/>
            <ac:spMk id="24" creationId="{D48EDFEE-E1EA-F95F-06E0-AD9495ADD16B}"/>
          </ac:spMkLst>
        </pc:spChg>
      </pc:sldChg>
      <pc:sldChg chg="modSp mod">
        <pc:chgData name="Krasimir Peykovski" userId="0b92663e-ab90-4ae4-a90e-d0aa385e5446" providerId="ADAL" clId="{BA21CB06-8881-4CDE-B10A-8FFB0AC13F9D}" dt="2026-10-14T16:18:26.835" v="1062" actId="790"/>
        <pc:sldMkLst>
          <pc:docMk/>
          <pc:sldMk cId="4067487582" sldId="2146847881"/>
        </pc:sldMkLst>
        <pc:spChg chg="mod">
          <ac:chgData name="Krasimir Peykovski" userId="0b92663e-ab90-4ae4-a90e-d0aa385e5446" providerId="ADAL" clId="{BA21CB06-8881-4CDE-B10A-8FFB0AC13F9D}" dt="2026-10-14T16:18:26.835" v="1062" actId="790"/>
          <ac:spMkLst>
            <pc:docMk/>
            <pc:sldMk cId="4067487582" sldId="2146847881"/>
            <ac:spMk id="5" creationId="{A4676427-98E1-167A-98DC-10CFE116B520}"/>
          </ac:spMkLst>
        </pc:spChg>
        <pc:spChg chg="mod">
          <ac:chgData name="Krasimir Peykovski" userId="0b92663e-ab90-4ae4-a90e-d0aa385e5446" providerId="ADAL" clId="{BA21CB06-8881-4CDE-B10A-8FFB0AC13F9D}" dt="2026-10-14T16:18:26.835" v="1062" actId="790"/>
          <ac:spMkLst>
            <pc:docMk/>
            <pc:sldMk cId="4067487582" sldId="2146847881"/>
            <ac:spMk id="6" creationId="{F96601F7-62D5-0322-23CA-30ADDEA8AB5B}"/>
          </ac:spMkLst>
        </pc:spChg>
      </pc:sldChg>
      <pc:sldChg chg="modSp mod">
        <pc:chgData name="Krasimir Peykovski" userId="0b92663e-ab90-4ae4-a90e-d0aa385e5446" providerId="ADAL" clId="{BA21CB06-8881-4CDE-B10A-8FFB0AC13F9D}" dt="2026-10-23T15:30:03.897" v="1791" actId="20577"/>
        <pc:sldMkLst>
          <pc:docMk/>
          <pc:sldMk cId="2012007622" sldId="2147376913"/>
        </pc:sldMkLst>
        <pc:spChg chg="mod">
          <ac:chgData name="Krasimir Peykovski" userId="0b92663e-ab90-4ae4-a90e-d0aa385e5446" providerId="ADAL" clId="{BA21CB06-8881-4CDE-B10A-8FFB0AC13F9D}" dt="2026-10-14T16:18:26.835" v="1062" actId="790"/>
          <ac:spMkLst>
            <pc:docMk/>
            <pc:sldMk cId="2012007622" sldId="2147376913"/>
            <ac:spMk id="12" creationId="{95576811-7A40-4D51-8C00-E7852D972691}"/>
          </ac:spMkLst>
        </pc:spChg>
        <pc:spChg chg="mod">
          <ac:chgData name="Krasimir Peykovski" userId="0b92663e-ab90-4ae4-a90e-d0aa385e5446" providerId="ADAL" clId="{BA21CB06-8881-4CDE-B10A-8FFB0AC13F9D}" dt="2026-10-14T16:18:26.835" v="1062" actId="790"/>
          <ac:spMkLst>
            <pc:docMk/>
            <pc:sldMk cId="2012007622" sldId="2147376913"/>
            <ac:spMk id="13" creationId="{B95C99BC-4BEC-45A3-9710-5A44B984C413}"/>
          </ac:spMkLst>
        </pc:spChg>
        <pc:spChg chg="mod">
          <ac:chgData name="Krasimir Peykovski" userId="0b92663e-ab90-4ae4-a90e-d0aa385e5446" providerId="ADAL" clId="{BA21CB06-8881-4CDE-B10A-8FFB0AC13F9D}" dt="2026-10-14T16:18:26.835" v="1062" actId="790"/>
          <ac:spMkLst>
            <pc:docMk/>
            <pc:sldMk cId="2012007622" sldId="2147376913"/>
            <ac:spMk id="16" creationId="{74568AD8-23E1-4EDA-A99D-1714ED10BAD6}"/>
          </ac:spMkLst>
        </pc:spChg>
        <pc:spChg chg="mod">
          <ac:chgData name="Krasimir Peykovski" userId="0b92663e-ab90-4ae4-a90e-d0aa385e5446" providerId="ADAL" clId="{BA21CB06-8881-4CDE-B10A-8FFB0AC13F9D}" dt="2026-10-23T13:27:39.995" v="1766" actId="20577"/>
          <ac:spMkLst>
            <pc:docMk/>
            <pc:sldMk cId="2012007622" sldId="2147376913"/>
            <ac:spMk id="18" creationId="{2A02BF50-DCC4-4728-A3F4-F8D35797B535}"/>
          </ac:spMkLst>
        </pc:spChg>
        <pc:spChg chg="mod">
          <ac:chgData name="Krasimir Peykovski" userId="0b92663e-ab90-4ae4-a90e-d0aa385e5446" providerId="ADAL" clId="{BA21CB06-8881-4CDE-B10A-8FFB0AC13F9D}" dt="2026-10-14T16:18:26.835" v="1062" actId="790"/>
          <ac:spMkLst>
            <pc:docMk/>
            <pc:sldMk cId="2012007622" sldId="2147376913"/>
            <ac:spMk id="19" creationId="{58CD044A-250E-4EED-8EE3-4CE612A0BE33}"/>
          </ac:spMkLst>
        </pc:spChg>
        <pc:spChg chg="mod">
          <ac:chgData name="Krasimir Peykovski" userId="0b92663e-ab90-4ae4-a90e-d0aa385e5446" providerId="ADAL" clId="{BA21CB06-8881-4CDE-B10A-8FFB0AC13F9D}" dt="2026-10-14T16:18:26.835" v="1062" actId="790"/>
          <ac:spMkLst>
            <pc:docMk/>
            <pc:sldMk cId="2012007622" sldId="2147376913"/>
            <ac:spMk id="20" creationId="{8D83D708-78C9-4C8B-BD18-3751C42A5F4F}"/>
          </ac:spMkLst>
        </pc:spChg>
        <pc:spChg chg="mod">
          <ac:chgData name="Krasimir Peykovski" userId="0b92663e-ab90-4ae4-a90e-d0aa385e5446" providerId="ADAL" clId="{BA21CB06-8881-4CDE-B10A-8FFB0AC13F9D}" dt="2026-10-23T15:30:03.897" v="1791" actId="20577"/>
          <ac:spMkLst>
            <pc:docMk/>
            <pc:sldMk cId="2012007622" sldId="2147376913"/>
            <ac:spMk id="24" creationId="{D96312E2-458D-453F-8FEA-7BD543D615B1}"/>
          </ac:spMkLst>
        </pc:spChg>
        <pc:spChg chg="mod">
          <ac:chgData name="Krasimir Peykovski" userId="0b92663e-ab90-4ae4-a90e-d0aa385e5446" providerId="ADAL" clId="{BA21CB06-8881-4CDE-B10A-8FFB0AC13F9D}" dt="2026-10-14T16:18:26.835" v="1062" actId="790"/>
          <ac:spMkLst>
            <pc:docMk/>
            <pc:sldMk cId="2012007622" sldId="2147376913"/>
            <ac:spMk id="25" creationId="{1F3F1A23-7528-4A16-8220-4AD9EC09FC65}"/>
          </ac:spMkLst>
        </pc:spChg>
        <pc:spChg chg="mod">
          <ac:chgData name="Krasimir Peykovski" userId="0b92663e-ab90-4ae4-a90e-d0aa385e5446" providerId="ADAL" clId="{BA21CB06-8881-4CDE-B10A-8FFB0AC13F9D}" dt="2026-10-14T16:18:26.835" v="1062" actId="790"/>
          <ac:spMkLst>
            <pc:docMk/>
            <pc:sldMk cId="2012007622" sldId="2147376913"/>
            <ac:spMk id="26" creationId="{683EF6D8-1786-205B-FAF9-4B1FF0ED4F0F}"/>
          </ac:spMkLst>
        </pc:spChg>
        <pc:spChg chg="mod">
          <ac:chgData name="Krasimir Peykovski" userId="0b92663e-ab90-4ae4-a90e-d0aa385e5446" providerId="ADAL" clId="{BA21CB06-8881-4CDE-B10A-8FFB0AC13F9D}" dt="2026-10-14T16:18:26.835" v="1062" actId="790"/>
          <ac:spMkLst>
            <pc:docMk/>
            <pc:sldMk cId="2012007622" sldId="2147376913"/>
            <ac:spMk id="29" creationId="{74053A19-0861-B075-08E0-DA8AFE294725}"/>
          </ac:spMkLst>
        </pc:spChg>
      </pc:sldChg>
      <pc:sldChg chg="modSp mod">
        <pc:chgData name="Krasimir Peykovski" userId="0b92663e-ab90-4ae4-a90e-d0aa385e5446" providerId="ADAL" clId="{BA21CB06-8881-4CDE-B10A-8FFB0AC13F9D}" dt="2026-10-26T19:20:53.335" v="1813" actId="20577"/>
        <pc:sldMkLst>
          <pc:docMk/>
          <pc:sldMk cId="0" sldId="2147376914"/>
        </pc:sldMkLst>
        <pc:spChg chg="mod">
          <ac:chgData name="Krasimir Peykovski" userId="0b92663e-ab90-4ae4-a90e-d0aa385e5446" providerId="ADAL" clId="{BA21CB06-8881-4CDE-B10A-8FFB0AC13F9D}" dt="2026-10-14T16:18:26.835" v="1062" actId="790"/>
          <ac:spMkLst>
            <pc:docMk/>
            <pc:sldMk cId="0" sldId="2147376914"/>
            <ac:spMk id="11" creationId="{00000000-0000-0000-0000-000000000000}"/>
          </ac:spMkLst>
        </pc:spChg>
        <pc:spChg chg="mod">
          <ac:chgData name="Krasimir Peykovski" userId="0b92663e-ab90-4ae4-a90e-d0aa385e5446" providerId="ADAL" clId="{BA21CB06-8881-4CDE-B10A-8FFB0AC13F9D}" dt="2026-10-14T16:18:26.835" v="1062" actId="790"/>
          <ac:spMkLst>
            <pc:docMk/>
            <pc:sldMk cId="0" sldId="2147376914"/>
            <ac:spMk id="13" creationId="{00000000-0000-0000-0000-000000000000}"/>
          </ac:spMkLst>
        </pc:spChg>
        <pc:spChg chg="mod">
          <ac:chgData name="Krasimir Peykovski" userId="0b92663e-ab90-4ae4-a90e-d0aa385e5446" providerId="ADAL" clId="{BA21CB06-8881-4CDE-B10A-8FFB0AC13F9D}" dt="2026-10-14T16:18:26.835" v="1062" actId="790"/>
          <ac:spMkLst>
            <pc:docMk/>
            <pc:sldMk cId="0" sldId="2147376914"/>
            <ac:spMk id="16" creationId="{00000000-0000-0000-0000-000000000000}"/>
          </ac:spMkLst>
        </pc:spChg>
        <pc:spChg chg="mod">
          <ac:chgData name="Krasimir Peykovski" userId="0b92663e-ab90-4ae4-a90e-d0aa385e5446" providerId="ADAL" clId="{BA21CB06-8881-4CDE-B10A-8FFB0AC13F9D}" dt="2026-10-14T16:18:26.835" v="1062" actId="790"/>
          <ac:spMkLst>
            <pc:docMk/>
            <pc:sldMk cId="0" sldId="2147376914"/>
            <ac:spMk id="17" creationId="{00000000-0000-0000-0000-000000000000}"/>
          </ac:spMkLst>
        </pc:spChg>
        <pc:spChg chg="mod">
          <ac:chgData name="Krasimir Peykovski" userId="0b92663e-ab90-4ae4-a90e-d0aa385e5446" providerId="ADAL" clId="{BA21CB06-8881-4CDE-B10A-8FFB0AC13F9D}" dt="2026-10-14T16:18:26.835" v="1062" actId="790"/>
          <ac:spMkLst>
            <pc:docMk/>
            <pc:sldMk cId="0" sldId="2147376914"/>
            <ac:spMk id="22" creationId="{00000000-0000-0000-0000-000000000000}"/>
          </ac:spMkLst>
        </pc:spChg>
        <pc:spChg chg="mod">
          <ac:chgData name="Krasimir Peykovski" userId="0b92663e-ab90-4ae4-a90e-d0aa385e5446" providerId="ADAL" clId="{BA21CB06-8881-4CDE-B10A-8FFB0AC13F9D}" dt="2026-10-14T16:18:26.835" v="1062" actId="790"/>
          <ac:spMkLst>
            <pc:docMk/>
            <pc:sldMk cId="0" sldId="2147376914"/>
            <ac:spMk id="23" creationId="{00000000-0000-0000-0000-000000000000}"/>
          </ac:spMkLst>
        </pc:spChg>
        <pc:spChg chg="mod">
          <ac:chgData name="Krasimir Peykovski" userId="0b92663e-ab90-4ae4-a90e-d0aa385e5446" providerId="ADAL" clId="{BA21CB06-8881-4CDE-B10A-8FFB0AC13F9D}" dt="2026-10-26T19:20:53.335" v="1813" actId="20577"/>
          <ac:spMkLst>
            <pc:docMk/>
            <pc:sldMk cId="0" sldId="2147376914"/>
            <ac:spMk id="25" creationId="{B1C98D8B-1370-8A4C-D066-B2962076BF43}"/>
          </ac:spMkLst>
        </pc:spChg>
        <pc:spChg chg="mod">
          <ac:chgData name="Krasimir Peykovski" userId="0b92663e-ab90-4ae4-a90e-d0aa385e5446" providerId="ADAL" clId="{BA21CB06-8881-4CDE-B10A-8FFB0AC13F9D}" dt="2026-10-14T16:18:26.835" v="1062" actId="790"/>
          <ac:spMkLst>
            <pc:docMk/>
            <pc:sldMk cId="0" sldId="2147376914"/>
            <ac:spMk id="26" creationId="{DC715688-671B-9400-AFC2-55AB177B2A1B}"/>
          </ac:spMkLst>
        </pc:spChg>
        <pc:spChg chg="mod">
          <ac:chgData name="Krasimir Peykovski" userId="0b92663e-ab90-4ae4-a90e-d0aa385e5446" providerId="ADAL" clId="{BA21CB06-8881-4CDE-B10A-8FFB0AC13F9D}" dt="2026-10-14T16:18:26.835" v="1062" actId="790"/>
          <ac:spMkLst>
            <pc:docMk/>
            <pc:sldMk cId="0" sldId="2147376914"/>
            <ac:spMk id="29" creationId="{C3C7D636-E5A7-3D85-8C33-EDF5D5FC32F4}"/>
          </ac:spMkLst>
        </pc:spChg>
        <pc:spChg chg="mod">
          <ac:chgData name="Krasimir Peykovski" userId="0b92663e-ab90-4ae4-a90e-d0aa385e5446" providerId="ADAL" clId="{BA21CB06-8881-4CDE-B10A-8FFB0AC13F9D}" dt="2026-10-14T16:18:26.835" v="1062" actId="790"/>
          <ac:spMkLst>
            <pc:docMk/>
            <pc:sldMk cId="0" sldId="2147376914"/>
            <ac:spMk id="30" creationId="{8807551E-86E8-58AC-06DB-D78AEEEB23FB}"/>
          </ac:spMkLst>
        </pc:spChg>
        <pc:spChg chg="mod">
          <ac:chgData name="Krasimir Peykovski" userId="0b92663e-ab90-4ae4-a90e-d0aa385e5446" providerId="ADAL" clId="{BA21CB06-8881-4CDE-B10A-8FFB0AC13F9D}" dt="2026-10-14T16:18:26.835" v="1062" actId="790"/>
          <ac:spMkLst>
            <pc:docMk/>
            <pc:sldMk cId="0" sldId="2147376914"/>
            <ac:spMk id="33" creationId="{09D43499-69ED-7BC4-D989-95352676D782}"/>
          </ac:spMkLst>
        </pc:spChg>
      </pc:sldChg>
      <pc:sldChg chg="modSp mod">
        <pc:chgData name="Krasimir Peykovski" userId="0b92663e-ab90-4ae4-a90e-d0aa385e5446" providerId="ADAL" clId="{BA21CB06-8881-4CDE-B10A-8FFB0AC13F9D}" dt="2026-10-23T15:25:14.514" v="1786" actId="20577"/>
        <pc:sldMkLst>
          <pc:docMk/>
          <pc:sldMk cId="1369473233" sldId="2147376920"/>
        </pc:sldMkLst>
        <pc:spChg chg="mod">
          <ac:chgData name="Krasimir Peykovski" userId="0b92663e-ab90-4ae4-a90e-d0aa385e5446" providerId="ADAL" clId="{BA21CB06-8881-4CDE-B10A-8FFB0AC13F9D}" dt="2026-10-19T10:33:27.050" v="1630" actId="20577"/>
          <ac:spMkLst>
            <pc:docMk/>
            <pc:sldMk cId="1369473233" sldId="2147376920"/>
            <ac:spMk id="3" creationId="{B4C70C4B-CCC5-8BBB-15E6-E41DF83A2124}"/>
          </ac:spMkLst>
        </pc:spChg>
        <pc:spChg chg="mod">
          <ac:chgData name="Krasimir Peykovski" userId="0b92663e-ab90-4ae4-a90e-d0aa385e5446" providerId="ADAL" clId="{BA21CB06-8881-4CDE-B10A-8FFB0AC13F9D}" dt="2026-10-14T16:18:26.835" v="1062" actId="790"/>
          <ac:spMkLst>
            <pc:docMk/>
            <pc:sldMk cId="1369473233" sldId="2147376920"/>
            <ac:spMk id="87" creationId="{A02A9416-9693-47FC-8D80-45A0E1A80E9C}"/>
          </ac:spMkLst>
        </pc:spChg>
        <pc:spChg chg="mod">
          <ac:chgData name="Krasimir Peykovski" userId="0b92663e-ab90-4ae4-a90e-d0aa385e5446" providerId="ADAL" clId="{BA21CB06-8881-4CDE-B10A-8FFB0AC13F9D}" dt="2026-10-14T16:18:26.835" v="1062" actId="790"/>
          <ac:spMkLst>
            <pc:docMk/>
            <pc:sldMk cId="1369473233" sldId="2147376920"/>
            <ac:spMk id="89" creationId="{563EFABA-D832-4EC1-98F8-AD30E6059BB8}"/>
          </ac:spMkLst>
        </pc:spChg>
        <pc:spChg chg="mod">
          <ac:chgData name="Krasimir Peykovski" userId="0b92663e-ab90-4ae4-a90e-d0aa385e5446" providerId="ADAL" clId="{BA21CB06-8881-4CDE-B10A-8FFB0AC13F9D}" dt="2026-10-14T16:18:26.835" v="1062" actId="790"/>
          <ac:spMkLst>
            <pc:docMk/>
            <pc:sldMk cId="1369473233" sldId="2147376920"/>
            <ac:spMk id="91" creationId="{EDB7BAF9-45C1-4094-B857-61C21239F9C1}"/>
          </ac:spMkLst>
        </pc:spChg>
        <pc:spChg chg="mod">
          <ac:chgData name="Krasimir Peykovski" userId="0b92663e-ab90-4ae4-a90e-d0aa385e5446" providerId="ADAL" clId="{BA21CB06-8881-4CDE-B10A-8FFB0AC13F9D}" dt="2026-10-14T16:18:26.835" v="1062" actId="790"/>
          <ac:spMkLst>
            <pc:docMk/>
            <pc:sldMk cId="1369473233" sldId="2147376920"/>
            <ac:spMk id="104" creationId="{08D17560-59A0-43B5-9FA1-803F9B434BC8}"/>
          </ac:spMkLst>
        </pc:spChg>
        <pc:spChg chg="mod">
          <ac:chgData name="Krasimir Peykovski" userId="0b92663e-ab90-4ae4-a90e-d0aa385e5446" providerId="ADAL" clId="{BA21CB06-8881-4CDE-B10A-8FFB0AC13F9D}" dt="2026-10-14T16:18:26.835" v="1062" actId="790"/>
          <ac:spMkLst>
            <pc:docMk/>
            <pc:sldMk cId="1369473233" sldId="2147376920"/>
            <ac:spMk id="110" creationId="{9B45E579-065F-4C39-BB83-F70E66A55C13}"/>
          </ac:spMkLst>
        </pc:spChg>
        <pc:spChg chg="mod">
          <ac:chgData name="Krasimir Peykovski" userId="0b92663e-ab90-4ae4-a90e-d0aa385e5446" providerId="ADAL" clId="{BA21CB06-8881-4CDE-B10A-8FFB0AC13F9D}" dt="2026-10-23T15:25:14.514" v="1786" actId="20577"/>
          <ac:spMkLst>
            <pc:docMk/>
            <pc:sldMk cId="1369473233" sldId="2147376920"/>
            <ac:spMk id="114" creationId="{292F81D7-B679-45AB-A104-53DCF0BB8B09}"/>
          </ac:spMkLst>
        </pc:spChg>
        <pc:spChg chg="mod">
          <ac:chgData name="Krasimir Peykovski" userId="0b92663e-ab90-4ae4-a90e-d0aa385e5446" providerId="ADAL" clId="{BA21CB06-8881-4CDE-B10A-8FFB0AC13F9D}" dt="2026-10-14T16:18:26.835" v="1062" actId="790"/>
          <ac:spMkLst>
            <pc:docMk/>
            <pc:sldMk cId="1369473233" sldId="2147376920"/>
            <ac:spMk id="115" creationId="{C356BBCE-4748-4C3A-BD03-9CAB8332A00D}"/>
          </ac:spMkLst>
        </pc:spChg>
        <pc:spChg chg="mod">
          <ac:chgData name="Krasimir Peykovski" userId="0b92663e-ab90-4ae4-a90e-d0aa385e5446" providerId="ADAL" clId="{BA21CB06-8881-4CDE-B10A-8FFB0AC13F9D}" dt="2026-10-14T16:18:26.835" v="1062" actId="790"/>
          <ac:spMkLst>
            <pc:docMk/>
            <pc:sldMk cId="1369473233" sldId="2147376920"/>
            <ac:spMk id="126" creationId="{A961EC99-4DD6-4419-B30C-115CA40F173E}"/>
          </ac:spMkLst>
        </pc:spChg>
        <pc:spChg chg="mod">
          <ac:chgData name="Krasimir Peykovski" userId="0b92663e-ab90-4ae4-a90e-d0aa385e5446" providerId="ADAL" clId="{BA21CB06-8881-4CDE-B10A-8FFB0AC13F9D}" dt="2026-10-14T16:18:26.835" v="1062" actId="790"/>
          <ac:spMkLst>
            <pc:docMk/>
            <pc:sldMk cId="1369473233" sldId="2147376920"/>
            <ac:spMk id="134" creationId="{CCC763F0-8094-41F1-9C4F-00661ECC5FB3}"/>
          </ac:spMkLst>
        </pc:spChg>
        <pc:spChg chg="mod">
          <ac:chgData name="Krasimir Peykovski" userId="0b92663e-ab90-4ae4-a90e-d0aa385e5446" providerId="ADAL" clId="{BA21CB06-8881-4CDE-B10A-8FFB0AC13F9D}" dt="2026-10-14T16:18:26.835" v="1062" actId="790"/>
          <ac:spMkLst>
            <pc:docMk/>
            <pc:sldMk cId="1369473233" sldId="2147376920"/>
            <ac:spMk id="136" creationId="{063F80F5-2816-427C-96B2-632DC613D8B1}"/>
          </ac:spMkLst>
        </pc:spChg>
      </pc:sldChg>
      <pc:sldChg chg="modSp mod">
        <pc:chgData name="Krasimir Peykovski" userId="0b92663e-ab90-4ae4-a90e-d0aa385e5446" providerId="ADAL" clId="{BA21CB06-8881-4CDE-B10A-8FFB0AC13F9D}" dt="2026-10-19T10:34:00.571" v="1638" actId="20577"/>
        <pc:sldMkLst>
          <pc:docMk/>
          <pc:sldMk cId="0" sldId="2147376925"/>
        </pc:sldMkLst>
        <pc:spChg chg="mod">
          <ac:chgData name="Krasimir Peykovski" userId="0b92663e-ab90-4ae4-a90e-d0aa385e5446" providerId="ADAL" clId="{BA21CB06-8881-4CDE-B10A-8FFB0AC13F9D}" dt="2026-10-19T10:33:53.811" v="1632" actId="20577"/>
          <ac:spMkLst>
            <pc:docMk/>
            <pc:sldMk cId="0" sldId="2147376925"/>
            <ac:spMk id="12" creationId="{00000000-0000-0000-0000-000000000000}"/>
          </ac:spMkLst>
        </pc:spChg>
        <pc:spChg chg="mod">
          <ac:chgData name="Krasimir Peykovski" userId="0b92663e-ab90-4ae4-a90e-d0aa385e5446" providerId="ADAL" clId="{BA21CB06-8881-4CDE-B10A-8FFB0AC13F9D}" dt="2026-10-14T16:18:26.835" v="1062" actId="790"/>
          <ac:spMkLst>
            <pc:docMk/>
            <pc:sldMk cId="0" sldId="2147376925"/>
            <ac:spMk id="13" creationId="{00000000-0000-0000-0000-000000000000}"/>
          </ac:spMkLst>
        </pc:spChg>
        <pc:spChg chg="mod">
          <ac:chgData name="Krasimir Peykovski" userId="0b92663e-ab90-4ae4-a90e-d0aa385e5446" providerId="ADAL" clId="{BA21CB06-8881-4CDE-B10A-8FFB0AC13F9D}" dt="2026-10-14T16:18:26.835" v="1062" actId="790"/>
          <ac:spMkLst>
            <pc:docMk/>
            <pc:sldMk cId="0" sldId="2147376925"/>
            <ac:spMk id="14" creationId="{00000000-0000-0000-0000-000000000000}"/>
          </ac:spMkLst>
        </pc:spChg>
        <pc:spChg chg="mod">
          <ac:chgData name="Krasimir Peykovski" userId="0b92663e-ab90-4ae4-a90e-d0aa385e5446" providerId="ADAL" clId="{BA21CB06-8881-4CDE-B10A-8FFB0AC13F9D}" dt="2026-10-19T10:33:56.219" v="1634" actId="20577"/>
          <ac:spMkLst>
            <pc:docMk/>
            <pc:sldMk cId="0" sldId="2147376925"/>
            <ac:spMk id="16" creationId="{00000000-0000-0000-0000-000000000000}"/>
          </ac:spMkLst>
        </pc:spChg>
        <pc:spChg chg="mod">
          <ac:chgData name="Krasimir Peykovski" userId="0b92663e-ab90-4ae4-a90e-d0aa385e5446" providerId="ADAL" clId="{BA21CB06-8881-4CDE-B10A-8FFB0AC13F9D}" dt="2026-10-14T16:18:26.835" v="1062" actId="790"/>
          <ac:spMkLst>
            <pc:docMk/>
            <pc:sldMk cId="0" sldId="2147376925"/>
            <ac:spMk id="19" creationId="{00000000-0000-0000-0000-000000000000}"/>
          </ac:spMkLst>
        </pc:spChg>
        <pc:spChg chg="mod">
          <ac:chgData name="Krasimir Peykovski" userId="0b92663e-ab90-4ae4-a90e-d0aa385e5446" providerId="ADAL" clId="{BA21CB06-8881-4CDE-B10A-8FFB0AC13F9D}" dt="2026-10-19T10:34:00.571" v="1638" actId="20577"/>
          <ac:spMkLst>
            <pc:docMk/>
            <pc:sldMk cId="0" sldId="2147376925"/>
            <ac:spMk id="20" creationId="{00000000-0000-0000-0000-000000000000}"/>
          </ac:spMkLst>
        </pc:spChg>
        <pc:spChg chg="mod">
          <ac:chgData name="Krasimir Peykovski" userId="0b92663e-ab90-4ae4-a90e-d0aa385e5446" providerId="ADAL" clId="{BA21CB06-8881-4CDE-B10A-8FFB0AC13F9D}" dt="2026-10-14T16:18:26.835" v="1062" actId="790"/>
          <ac:spMkLst>
            <pc:docMk/>
            <pc:sldMk cId="0" sldId="2147376925"/>
            <ac:spMk id="21" creationId="{00000000-0000-0000-0000-000000000000}"/>
          </ac:spMkLst>
        </pc:spChg>
        <pc:spChg chg="mod">
          <ac:chgData name="Krasimir Peykovski" userId="0b92663e-ab90-4ae4-a90e-d0aa385e5446" providerId="ADAL" clId="{BA21CB06-8881-4CDE-B10A-8FFB0AC13F9D}" dt="2026-10-14T16:18:26.835" v="1062" actId="790"/>
          <ac:spMkLst>
            <pc:docMk/>
            <pc:sldMk cId="0" sldId="2147376925"/>
            <ac:spMk id="22" creationId="{00000000-0000-0000-0000-000000000000}"/>
          </ac:spMkLst>
        </pc:spChg>
        <pc:spChg chg="mod">
          <ac:chgData name="Krasimir Peykovski" userId="0b92663e-ab90-4ae4-a90e-d0aa385e5446" providerId="ADAL" clId="{BA21CB06-8881-4CDE-B10A-8FFB0AC13F9D}" dt="2026-10-14T16:18:26.835" v="1062" actId="790"/>
          <ac:spMkLst>
            <pc:docMk/>
            <pc:sldMk cId="0" sldId="2147376925"/>
            <ac:spMk id="24" creationId="{00000000-0000-0000-0000-000000000000}"/>
          </ac:spMkLst>
        </pc:spChg>
        <pc:spChg chg="mod">
          <ac:chgData name="Krasimir Peykovski" userId="0b92663e-ab90-4ae4-a90e-d0aa385e5446" providerId="ADAL" clId="{BA21CB06-8881-4CDE-B10A-8FFB0AC13F9D}" dt="2026-10-14T16:18:26.835" v="1062" actId="790"/>
          <ac:spMkLst>
            <pc:docMk/>
            <pc:sldMk cId="0" sldId="2147376925"/>
            <ac:spMk id="25" creationId="{00000000-0000-0000-0000-000000000000}"/>
          </ac:spMkLst>
        </pc:spChg>
        <pc:spChg chg="mod">
          <ac:chgData name="Krasimir Peykovski" userId="0b92663e-ab90-4ae4-a90e-d0aa385e5446" providerId="ADAL" clId="{BA21CB06-8881-4CDE-B10A-8FFB0AC13F9D}" dt="2026-10-14T16:18:26.835" v="1062" actId="790"/>
          <ac:spMkLst>
            <pc:docMk/>
            <pc:sldMk cId="0" sldId="2147376925"/>
            <ac:spMk id="28" creationId="{76A9EFCA-4FE8-19FF-132D-C387AA701CF5}"/>
          </ac:spMkLst>
        </pc:spChg>
        <pc:spChg chg="mod">
          <ac:chgData name="Krasimir Peykovski" userId="0b92663e-ab90-4ae4-a90e-d0aa385e5446" providerId="ADAL" clId="{BA21CB06-8881-4CDE-B10A-8FFB0AC13F9D}" dt="2026-10-14T16:18:26.835" v="1062" actId="790"/>
          <ac:spMkLst>
            <pc:docMk/>
            <pc:sldMk cId="0" sldId="2147376925"/>
            <ac:spMk id="29" creationId="{65C11E9A-A09D-2645-FDE2-AFDACF45F0DD}"/>
          </ac:spMkLst>
        </pc:spChg>
      </pc:sldChg>
      <pc:sldChg chg="modSp mod">
        <pc:chgData name="Krasimir Peykovski" userId="0b92663e-ab90-4ae4-a90e-d0aa385e5446" providerId="ADAL" clId="{BA21CB06-8881-4CDE-B10A-8FFB0AC13F9D}" dt="2026-10-23T15:28:20.026" v="1789" actId="207"/>
        <pc:sldMkLst>
          <pc:docMk/>
          <pc:sldMk cId="3390973825" sldId="2147376926"/>
        </pc:sldMkLst>
        <pc:spChg chg="mod">
          <ac:chgData name="Krasimir Peykovski" userId="0b92663e-ab90-4ae4-a90e-d0aa385e5446" providerId="ADAL" clId="{BA21CB06-8881-4CDE-B10A-8FFB0AC13F9D}" dt="2026-10-14T16:18:26.835" v="1062" actId="790"/>
          <ac:spMkLst>
            <pc:docMk/>
            <pc:sldMk cId="3390973825" sldId="2147376926"/>
            <ac:spMk id="61" creationId="{0AED6CC7-8F5D-4BC9-9BD5-17D5E641858C}"/>
          </ac:spMkLst>
        </pc:spChg>
        <pc:spChg chg="mod">
          <ac:chgData name="Krasimir Peykovski" userId="0b92663e-ab90-4ae4-a90e-d0aa385e5446" providerId="ADAL" clId="{BA21CB06-8881-4CDE-B10A-8FFB0AC13F9D}" dt="2026-10-14T16:18:26.835" v="1062" actId="790"/>
          <ac:spMkLst>
            <pc:docMk/>
            <pc:sldMk cId="3390973825" sldId="2147376926"/>
            <ac:spMk id="62" creationId="{13C2DE27-2230-4ABE-BC82-1E04B29B10FA}"/>
          </ac:spMkLst>
        </pc:spChg>
        <pc:spChg chg="mod">
          <ac:chgData name="Krasimir Peykovski" userId="0b92663e-ab90-4ae4-a90e-d0aa385e5446" providerId="ADAL" clId="{BA21CB06-8881-4CDE-B10A-8FFB0AC13F9D}" dt="2026-10-14T16:18:26.835" v="1062" actId="790"/>
          <ac:spMkLst>
            <pc:docMk/>
            <pc:sldMk cId="3390973825" sldId="2147376926"/>
            <ac:spMk id="65" creationId="{67E2EE28-2860-4838-9191-F0F36E4DB438}"/>
          </ac:spMkLst>
        </pc:spChg>
        <pc:spChg chg="mod">
          <ac:chgData name="Krasimir Peykovski" userId="0b92663e-ab90-4ae4-a90e-d0aa385e5446" providerId="ADAL" clId="{BA21CB06-8881-4CDE-B10A-8FFB0AC13F9D}" dt="2026-10-14T16:18:26.835" v="1062" actId="790"/>
          <ac:spMkLst>
            <pc:docMk/>
            <pc:sldMk cId="3390973825" sldId="2147376926"/>
            <ac:spMk id="79" creationId="{95DD1A5E-1A92-4105-92B6-7C063683B91D}"/>
          </ac:spMkLst>
        </pc:spChg>
        <pc:spChg chg="mod">
          <ac:chgData name="Krasimir Peykovski" userId="0b92663e-ab90-4ae4-a90e-d0aa385e5446" providerId="ADAL" clId="{BA21CB06-8881-4CDE-B10A-8FFB0AC13F9D}" dt="2026-10-14T16:18:26.835" v="1062" actId="790"/>
          <ac:spMkLst>
            <pc:docMk/>
            <pc:sldMk cId="3390973825" sldId="2147376926"/>
            <ac:spMk id="83" creationId="{DD287B1D-1C4C-4B7D-8891-A3F6B2408F56}"/>
          </ac:spMkLst>
        </pc:spChg>
        <pc:spChg chg="mod">
          <ac:chgData name="Krasimir Peykovski" userId="0b92663e-ab90-4ae4-a90e-d0aa385e5446" providerId="ADAL" clId="{BA21CB06-8881-4CDE-B10A-8FFB0AC13F9D}" dt="2026-10-14T16:18:26.835" v="1062" actId="790"/>
          <ac:spMkLst>
            <pc:docMk/>
            <pc:sldMk cId="3390973825" sldId="2147376926"/>
            <ac:spMk id="87" creationId="{A2CC0C3B-6DA6-45D0-8E9F-08D88C55672B}"/>
          </ac:spMkLst>
        </pc:spChg>
        <pc:spChg chg="mod">
          <ac:chgData name="Krasimir Peykovski" userId="0b92663e-ab90-4ae4-a90e-d0aa385e5446" providerId="ADAL" clId="{BA21CB06-8881-4CDE-B10A-8FFB0AC13F9D}" dt="2026-10-14T16:18:26.835" v="1062" actId="790"/>
          <ac:spMkLst>
            <pc:docMk/>
            <pc:sldMk cId="3390973825" sldId="2147376926"/>
            <ac:spMk id="102" creationId="{982E08F7-83A0-4896-B8CB-66FF4E3FD5A5}"/>
          </ac:spMkLst>
        </pc:spChg>
        <pc:spChg chg="mod">
          <ac:chgData name="Krasimir Peykovski" userId="0b92663e-ab90-4ae4-a90e-d0aa385e5446" providerId="ADAL" clId="{BA21CB06-8881-4CDE-B10A-8FFB0AC13F9D}" dt="2026-10-23T15:28:20.026" v="1789" actId="207"/>
          <ac:spMkLst>
            <pc:docMk/>
            <pc:sldMk cId="3390973825" sldId="2147376926"/>
            <ac:spMk id="103" creationId="{B47DF069-C62F-4263-865F-0443C4B138A2}"/>
          </ac:spMkLst>
        </pc:spChg>
        <pc:spChg chg="mod">
          <ac:chgData name="Krasimir Peykovski" userId="0b92663e-ab90-4ae4-a90e-d0aa385e5446" providerId="ADAL" clId="{BA21CB06-8881-4CDE-B10A-8FFB0AC13F9D}" dt="2026-10-14T16:18:26.835" v="1062" actId="790"/>
          <ac:spMkLst>
            <pc:docMk/>
            <pc:sldMk cId="3390973825" sldId="2147376926"/>
            <ac:spMk id="115" creationId="{509C1676-425B-4F7F-A690-032BC5B43D9B}"/>
          </ac:spMkLst>
        </pc:spChg>
        <pc:spChg chg="mod">
          <ac:chgData name="Krasimir Peykovski" userId="0b92663e-ab90-4ae4-a90e-d0aa385e5446" providerId="ADAL" clId="{BA21CB06-8881-4CDE-B10A-8FFB0AC13F9D}" dt="2026-10-14T16:18:26.835" v="1062" actId="790"/>
          <ac:spMkLst>
            <pc:docMk/>
            <pc:sldMk cId="3390973825" sldId="2147376926"/>
            <ac:spMk id="118" creationId="{0BE61429-7106-49A9-985C-5F98A52F8FDC}"/>
          </ac:spMkLst>
        </pc:spChg>
        <pc:spChg chg="mod">
          <ac:chgData name="Krasimir Peykovski" userId="0b92663e-ab90-4ae4-a90e-d0aa385e5446" providerId="ADAL" clId="{BA21CB06-8881-4CDE-B10A-8FFB0AC13F9D}" dt="2026-10-14T16:18:26.835" v="1062" actId="790"/>
          <ac:spMkLst>
            <pc:docMk/>
            <pc:sldMk cId="3390973825" sldId="2147376926"/>
            <ac:spMk id="124" creationId="{8928260E-7185-4F2F-9743-21452726D765}"/>
          </ac:spMkLst>
        </pc:spChg>
      </pc:sldChg>
      <pc:sldChg chg="modSp mod">
        <pc:chgData name="Krasimir Peykovski" userId="0b92663e-ab90-4ae4-a90e-d0aa385e5446" providerId="ADAL" clId="{BA21CB06-8881-4CDE-B10A-8FFB0AC13F9D}" dt="2026-10-14T16:18:26.835" v="1062" actId="790"/>
        <pc:sldMkLst>
          <pc:docMk/>
          <pc:sldMk cId="956661403" sldId="2147376927"/>
        </pc:sldMkLst>
        <pc:spChg chg="mod">
          <ac:chgData name="Krasimir Peykovski" userId="0b92663e-ab90-4ae4-a90e-d0aa385e5446" providerId="ADAL" clId="{BA21CB06-8881-4CDE-B10A-8FFB0AC13F9D}" dt="2026-10-14T16:18:26.835" v="1062" actId="790"/>
          <ac:spMkLst>
            <pc:docMk/>
            <pc:sldMk cId="956661403" sldId="2147376927"/>
            <ac:spMk id="2" creationId="{C145BCFD-D64B-79BB-0B66-9212B806AE86}"/>
          </ac:spMkLst>
        </pc:spChg>
        <pc:spChg chg="mod">
          <ac:chgData name="Krasimir Peykovski" userId="0b92663e-ab90-4ae4-a90e-d0aa385e5446" providerId="ADAL" clId="{BA21CB06-8881-4CDE-B10A-8FFB0AC13F9D}" dt="2026-10-14T16:18:26.835" v="1062" actId="790"/>
          <ac:spMkLst>
            <pc:docMk/>
            <pc:sldMk cId="956661403" sldId="2147376927"/>
            <ac:spMk id="46" creationId="{235EE165-C527-4A20-9CC7-D52B33780328}"/>
          </ac:spMkLst>
        </pc:spChg>
        <pc:spChg chg="mod">
          <ac:chgData name="Krasimir Peykovski" userId="0b92663e-ab90-4ae4-a90e-d0aa385e5446" providerId="ADAL" clId="{BA21CB06-8881-4CDE-B10A-8FFB0AC13F9D}" dt="2026-10-14T16:18:26.835" v="1062" actId="790"/>
          <ac:spMkLst>
            <pc:docMk/>
            <pc:sldMk cId="956661403" sldId="2147376927"/>
            <ac:spMk id="54" creationId="{BEF5EA01-54EE-4501-BB01-84FF43896E70}"/>
          </ac:spMkLst>
        </pc:spChg>
        <pc:spChg chg="mod">
          <ac:chgData name="Krasimir Peykovski" userId="0b92663e-ab90-4ae4-a90e-d0aa385e5446" providerId="ADAL" clId="{BA21CB06-8881-4CDE-B10A-8FFB0AC13F9D}" dt="2026-10-14T16:18:26.835" v="1062" actId="790"/>
          <ac:spMkLst>
            <pc:docMk/>
            <pc:sldMk cId="956661403" sldId="2147376927"/>
            <ac:spMk id="68" creationId="{17399EA0-F9C4-4255-A541-CBCAEE865597}"/>
          </ac:spMkLst>
        </pc:spChg>
        <pc:spChg chg="mod">
          <ac:chgData name="Krasimir Peykovski" userId="0b92663e-ab90-4ae4-a90e-d0aa385e5446" providerId="ADAL" clId="{BA21CB06-8881-4CDE-B10A-8FFB0AC13F9D}" dt="2026-10-14T16:18:26.835" v="1062" actId="790"/>
          <ac:spMkLst>
            <pc:docMk/>
            <pc:sldMk cId="956661403" sldId="2147376927"/>
            <ac:spMk id="70" creationId="{E5FF8D7A-8BA1-4961-9BF3-FDE17680D8B1}"/>
          </ac:spMkLst>
        </pc:spChg>
        <pc:spChg chg="mod">
          <ac:chgData name="Krasimir Peykovski" userId="0b92663e-ab90-4ae4-a90e-d0aa385e5446" providerId="ADAL" clId="{BA21CB06-8881-4CDE-B10A-8FFB0AC13F9D}" dt="2026-10-14T16:18:26.835" v="1062" actId="790"/>
          <ac:spMkLst>
            <pc:docMk/>
            <pc:sldMk cId="956661403" sldId="2147376927"/>
            <ac:spMk id="75" creationId="{3802365D-D150-4FD0-B232-0DB0569F7AC2}"/>
          </ac:spMkLst>
        </pc:spChg>
        <pc:spChg chg="mod">
          <ac:chgData name="Krasimir Peykovski" userId="0b92663e-ab90-4ae4-a90e-d0aa385e5446" providerId="ADAL" clId="{BA21CB06-8881-4CDE-B10A-8FFB0AC13F9D}" dt="2026-10-14T16:18:26.835" v="1062" actId="790"/>
          <ac:spMkLst>
            <pc:docMk/>
            <pc:sldMk cId="956661403" sldId="2147376927"/>
            <ac:spMk id="79" creationId="{A0684CA6-A93A-47E6-968A-279D055BB15B}"/>
          </ac:spMkLst>
        </pc:spChg>
        <pc:spChg chg="mod">
          <ac:chgData name="Krasimir Peykovski" userId="0b92663e-ab90-4ae4-a90e-d0aa385e5446" providerId="ADAL" clId="{BA21CB06-8881-4CDE-B10A-8FFB0AC13F9D}" dt="2026-10-14T16:18:26.835" v="1062" actId="790"/>
          <ac:spMkLst>
            <pc:docMk/>
            <pc:sldMk cId="956661403" sldId="2147376927"/>
            <ac:spMk id="82" creationId="{801E6F30-EDF2-4DDD-84E3-D7D73380A761}"/>
          </ac:spMkLst>
        </pc:spChg>
        <pc:spChg chg="mod">
          <ac:chgData name="Krasimir Peykovski" userId="0b92663e-ab90-4ae4-a90e-d0aa385e5446" providerId="ADAL" clId="{BA21CB06-8881-4CDE-B10A-8FFB0AC13F9D}" dt="2026-10-14T16:18:26.835" v="1062" actId="790"/>
          <ac:spMkLst>
            <pc:docMk/>
            <pc:sldMk cId="956661403" sldId="2147376927"/>
            <ac:spMk id="83" creationId="{5627BBC4-5C6D-4F26-ABFB-B15756ABA1DC}"/>
          </ac:spMkLst>
        </pc:spChg>
        <pc:spChg chg="mod">
          <ac:chgData name="Krasimir Peykovski" userId="0b92663e-ab90-4ae4-a90e-d0aa385e5446" providerId="ADAL" clId="{BA21CB06-8881-4CDE-B10A-8FFB0AC13F9D}" dt="2026-10-14T16:18:26.835" v="1062" actId="790"/>
          <ac:spMkLst>
            <pc:docMk/>
            <pc:sldMk cId="956661403" sldId="2147376927"/>
            <ac:spMk id="86" creationId="{A9728607-E76A-4A52-BAF7-BC895D2738ED}"/>
          </ac:spMkLst>
        </pc:spChg>
      </pc:sldChg>
      <pc:sldChg chg="modSp mod">
        <pc:chgData name="Krasimir Peykovski" userId="0b92663e-ab90-4ae4-a90e-d0aa385e5446" providerId="ADAL" clId="{BA21CB06-8881-4CDE-B10A-8FFB0AC13F9D}" dt="2026-10-14T16:18:26.835" v="1062" actId="790"/>
        <pc:sldMkLst>
          <pc:docMk/>
          <pc:sldMk cId="2133089970" sldId="2147376934"/>
        </pc:sldMkLst>
        <pc:spChg chg="mod">
          <ac:chgData name="Krasimir Peykovski" userId="0b92663e-ab90-4ae4-a90e-d0aa385e5446" providerId="ADAL" clId="{BA21CB06-8881-4CDE-B10A-8FFB0AC13F9D}" dt="2026-10-14T16:18:26.835" v="1062" actId="790"/>
          <ac:spMkLst>
            <pc:docMk/>
            <pc:sldMk cId="2133089970" sldId="2147376934"/>
            <ac:spMk id="6" creationId="{F1B38A39-42B5-4B8C-B3E7-2A47DEC89568}"/>
          </ac:spMkLst>
        </pc:spChg>
        <pc:spChg chg="mod">
          <ac:chgData name="Krasimir Peykovski" userId="0b92663e-ab90-4ae4-a90e-d0aa385e5446" providerId="ADAL" clId="{BA21CB06-8881-4CDE-B10A-8FFB0AC13F9D}" dt="2026-10-14T16:18:26.835" v="1062" actId="790"/>
          <ac:spMkLst>
            <pc:docMk/>
            <pc:sldMk cId="2133089970" sldId="2147376934"/>
            <ac:spMk id="7" creationId="{8A532E52-5504-5165-BD05-9C1836B513C1}"/>
          </ac:spMkLst>
        </pc:spChg>
        <pc:spChg chg="mod">
          <ac:chgData name="Krasimir Peykovski" userId="0b92663e-ab90-4ae4-a90e-d0aa385e5446" providerId="ADAL" clId="{BA21CB06-8881-4CDE-B10A-8FFB0AC13F9D}" dt="2026-10-14T16:18:26.835" v="1062" actId="790"/>
          <ac:spMkLst>
            <pc:docMk/>
            <pc:sldMk cId="2133089970" sldId="2147376934"/>
            <ac:spMk id="8" creationId="{7818A943-6528-D927-650E-B0767C34401A}"/>
          </ac:spMkLst>
        </pc:spChg>
        <pc:spChg chg="mod">
          <ac:chgData name="Krasimir Peykovski" userId="0b92663e-ab90-4ae4-a90e-d0aa385e5446" providerId="ADAL" clId="{BA21CB06-8881-4CDE-B10A-8FFB0AC13F9D}" dt="2026-10-14T16:18:26.835" v="1062" actId="790"/>
          <ac:spMkLst>
            <pc:docMk/>
            <pc:sldMk cId="2133089970" sldId="2147376934"/>
            <ac:spMk id="9" creationId="{90509BB5-4C01-7125-9B86-F82DEDCBB059}"/>
          </ac:spMkLst>
        </pc:spChg>
        <pc:spChg chg="mod">
          <ac:chgData name="Krasimir Peykovski" userId="0b92663e-ab90-4ae4-a90e-d0aa385e5446" providerId="ADAL" clId="{BA21CB06-8881-4CDE-B10A-8FFB0AC13F9D}" dt="2026-10-14T16:18:26.835" v="1062" actId="790"/>
          <ac:spMkLst>
            <pc:docMk/>
            <pc:sldMk cId="2133089970" sldId="2147376934"/>
            <ac:spMk id="10" creationId="{A0BAFC9B-392A-0DA5-4090-1114F1BE8BD8}"/>
          </ac:spMkLst>
        </pc:spChg>
        <pc:spChg chg="mod">
          <ac:chgData name="Krasimir Peykovski" userId="0b92663e-ab90-4ae4-a90e-d0aa385e5446" providerId="ADAL" clId="{BA21CB06-8881-4CDE-B10A-8FFB0AC13F9D}" dt="2026-10-14T16:18:26.835" v="1062" actId="790"/>
          <ac:spMkLst>
            <pc:docMk/>
            <pc:sldMk cId="2133089970" sldId="2147376934"/>
            <ac:spMk id="11" creationId="{942E6BA9-3BAF-C12C-C90A-441B1D5C620C}"/>
          </ac:spMkLst>
        </pc:spChg>
        <pc:spChg chg="mod">
          <ac:chgData name="Krasimir Peykovski" userId="0b92663e-ab90-4ae4-a90e-d0aa385e5446" providerId="ADAL" clId="{BA21CB06-8881-4CDE-B10A-8FFB0AC13F9D}" dt="2026-10-14T16:18:26.835" v="1062" actId="790"/>
          <ac:spMkLst>
            <pc:docMk/>
            <pc:sldMk cId="2133089970" sldId="2147376934"/>
            <ac:spMk id="13" creationId="{D90BFAEB-ABFE-E347-53AB-CA543ADC2243}"/>
          </ac:spMkLst>
        </pc:spChg>
        <pc:spChg chg="mod">
          <ac:chgData name="Krasimir Peykovski" userId="0b92663e-ab90-4ae4-a90e-d0aa385e5446" providerId="ADAL" clId="{BA21CB06-8881-4CDE-B10A-8FFB0AC13F9D}" dt="2026-10-14T16:18:26.835" v="1062" actId="790"/>
          <ac:spMkLst>
            <pc:docMk/>
            <pc:sldMk cId="2133089970" sldId="2147376934"/>
            <ac:spMk id="14" creationId="{E16504A6-7692-7E06-DFD0-99AA48754B72}"/>
          </ac:spMkLst>
        </pc:spChg>
        <pc:spChg chg="mod">
          <ac:chgData name="Krasimir Peykovski" userId="0b92663e-ab90-4ae4-a90e-d0aa385e5446" providerId="ADAL" clId="{BA21CB06-8881-4CDE-B10A-8FFB0AC13F9D}" dt="2026-10-14T16:18:26.835" v="1062" actId="790"/>
          <ac:spMkLst>
            <pc:docMk/>
            <pc:sldMk cId="2133089970" sldId="2147376934"/>
            <ac:spMk id="18" creationId="{6300C754-FDBB-A39E-5342-6F67ECF5EE04}"/>
          </ac:spMkLst>
        </pc:spChg>
        <pc:spChg chg="mod">
          <ac:chgData name="Krasimir Peykovski" userId="0b92663e-ab90-4ae4-a90e-d0aa385e5446" providerId="ADAL" clId="{BA21CB06-8881-4CDE-B10A-8FFB0AC13F9D}" dt="2026-10-14T16:18:26.835" v="1062" actId="790"/>
          <ac:spMkLst>
            <pc:docMk/>
            <pc:sldMk cId="2133089970" sldId="2147376934"/>
            <ac:spMk id="19" creationId="{820B3179-B562-10F9-DC5D-3AC85F2FAA28}"/>
          </ac:spMkLst>
        </pc:spChg>
      </pc:sldChg>
      <pc:sldChg chg="modSp mod">
        <pc:chgData name="Krasimir Peykovski" userId="0b92663e-ab90-4ae4-a90e-d0aa385e5446" providerId="ADAL" clId="{BA21CB06-8881-4CDE-B10A-8FFB0AC13F9D}" dt="2026-10-14T16:18:26.835" v="1062" actId="790"/>
        <pc:sldMkLst>
          <pc:docMk/>
          <pc:sldMk cId="3991290486" sldId="2147376935"/>
        </pc:sldMkLst>
        <pc:spChg chg="mod">
          <ac:chgData name="Krasimir Peykovski" userId="0b92663e-ab90-4ae4-a90e-d0aa385e5446" providerId="ADAL" clId="{BA21CB06-8881-4CDE-B10A-8FFB0AC13F9D}" dt="2026-10-14T16:18:26.835" v="1062" actId="790"/>
          <ac:spMkLst>
            <pc:docMk/>
            <pc:sldMk cId="3991290486" sldId="2147376935"/>
            <ac:spMk id="8" creationId="{C63DA528-6DEB-2287-59AD-A4CA06487D38}"/>
          </ac:spMkLst>
        </pc:spChg>
        <pc:spChg chg="mod">
          <ac:chgData name="Krasimir Peykovski" userId="0b92663e-ab90-4ae4-a90e-d0aa385e5446" providerId="ADAL" clId="{BA21CB06-8881-4CDE-B10A-8FFB0AC13F9D}" dt="2026-10-14T16:18:26.835" v="1062" actId="790"/>
          <ac:spMkLst>
            <pc:docMk/>
            <pc:sldMk cId="3991290486" sldId="2147376935"/>
            <ac:spMk id="9" creationId="{19A5434A-F381-1A80-A3D4-6DC14DAB8E15}"/>
          </ac:spMkLst>
        </pc:spChg>
        <pc:spChg chg="mod">
          <ac:chgData name="Krasimir Peykovski" userId="0b92663e-ab90-4ae4-a90e-d0aa385e5446" providerId="ADAL" clId="{BA21CB06-8881-4CDE-B10A-8FFB0AC13F9D}" dt="2026-10-14T16:18:26.835" v="1062" actId="790"/>
          <ac:spMkLst>
            <pc:docMk/>
            <pc:sldMk cId="3991290486" sldId="2147376935"/>
            <ac:spMk id="10" creationId="{D022676A-2CD6-AAC8-02BB-473BBD37C2FE}"/>
          </ac:spMkLst>
        </pc:spChg>
        <pc:spChg chg="mod">
          <ac:chgData name="Krasimir Peykovski" userId="0b92663e-ab90-4ae4-a90e-d0aa385e5446" providerId="ADAL" clId="{BA21CB06-8881-4CDE-B10A-8FFB0AC13F9D}" dt="2026-10-14T16:18:26.835" v="1062" actId="790"/>
          <ac:spMkLst>
            <pc:docMk/>
            <pc:sldMk cId="3991290486" sldId="2147376935"/>
            <ac:spMk id="11" creationId="{2E4FACD1-1F49-48BF-A80F-565CF2450D39}"/>
          </ac:spMkLst>
        </pc:spChg>
        <pc:spChg chg="mod">
          <ac:chgData name="Krasimir Peykovski" userId="0b92663e-ab90-4ae4-a90e-d0aa385e5446" providerId="ADAL" clId="{BA21CB06-8881-4CDE-B10A-8FFB0AC13F9D}" dt="2026-10-14T16:18:26.835" v="1062" actId="790"/>
          <ac:spMkLst>
            <pc:docMk/>
            <pc:sldMk cId="3991290486" sldId="2147376935"/>
            <ac:spMk id="12" creationId="{6DC9D61E-AE0D-C5A4-43B1-BD669238082D}"/>
          </ac:spMkLst>
        </pc:spChg>
        <pc:spChg chg="mod">
          <ac:chgData name="Krasimir Peykovski" userId="0b92663e-ab90-4ae4-a90e-d0aa385e5446" providerId="ADAL" clId="{BA21CB06-8881-4CDE-B10A-8FFB0AC13F9D}" dt="2026-10-14T16:18:26.835" v="1062" actId="790"/>
          <ac:spMkLst>
            <pc:docMk/>
            <pc:sldMk cId="3991290486" sldId="2147376935"/>
            <ac:spMk id="21" creationId="{560F451B-B7A0-C190-A150-9AB042D13C26}"/>
          </ac:spMkLst>
        </pc:spChg>
        <pc:spChg chg="mod">
          <ac:chgData name="Krasimir Peykovski" userId="0b92663e-ab90-4ae4-a90e-d0aa385e5446" providerId="ADAL" clId="{BA21CB06-8881-4CDE-B10A-8FFB0AC13F9D}" dt="2026-10-14T16:18:26.835" v="1062" actId="790"/>
          <ac:spMkLst>
            <pc:docMk/>
            <pc:sldMk cId="3991290486" sldId="2147376935"/>
            <ac:spMk id="23" creationId="{98B690C3-ADDE-835D-F769-3FE60990ED33}"/>
          </ac:spMkLst>
        </pc:spChg>
      </pc:sldChg>
      <pc:sldChg chg="modSp mod">
        <pc:chgData name="Krasimir Peykovski" userId="0b92663e-ab90-4ae4-a90e-d0aa385e5446" providerId="ADAL" clId="{BA21CB06-8881-4CDE-B10A-8FFB0AC13F9D}" dt="2026-10-19T10:34:21.596" v="1640" actId="20577"/>
        <pc:sldMkLst>
          <pc:docMk/>
          <pc:sldMk cId="2483353951" sldId="2147376941"/>
        </pc:sldMkLst>
        <pc:spChg chg="mod">
          <ac:chgData name="Krasimir Peykovski" userId="0b92663e-ab90-4ae4-a90e-d0aa385e5446" providerId="ADAL" clId="{BA21CB06-8881-4CDE-B10A-8FFB0AC13F9D}" dt="2026-10-14T16:18:26.835" v="1062" actId="790"/>
          <ac:spMkLst>
            <pc:docMk/>
            <pc:sldMk cId="2483353951" sldId="2147376941"/>
            <ac:spMk id="2" creationId="{686E74AF-02C8-350F-4B35-CCC216A1702E}"/>
          </ac:spMkLst>
        </pc:spChg>
        <pc:spChg chg="mod">
          <ac:chgData name="Krasimir Peykovski" userId="0b92663e-ab90-4ae4-a90e-d0aa385e5446" providerId="ADAL" clId="{BA21CB06-8881-4CDE-B10A-8FFB0AC13F9D}" dt="2026-10-14T16:18:26.835" v="1062" actId="790"/>
          <ac:spMkLst>
            <pc:docMk/>
            <pc:sldMk cId="2483353951" sldId="2147376941"/>
            <ac:spMk id="3" creationId="{18B6ACBD-51F7-3B6E-2F5B-DA619A8F26DD}"/>
          </ac:spMkLst>
        </pc:spChg>
        <pc:spChg chg="mod">
          <ac:chgData name="Krasimir Peykovski" userId="0b92663e-ab90-4ae4-a90e-d0aa385e5446" providerId="ADAL" clId="{BA21CB06-8881-4CDE-B10A-8FFB0AC13F9D}" dt="2026-10-14T16:18:26.835" v="1062" actId="790"/>
          <ac:spMkLst>
            <pc:docMk/>
            <pc:sldMk cId="2483353951" sldId="2147376941"/>
            <ac:spMk id="5" creationId="{21E522BA-531E-8B62-8E92-917A6943E766}"/>
          </ac:spMkLst>
        </pc:spChg>
        <pc:spChg chg="mod">
          <ac:chgData name="Krasimir Peykovski" userId="0b92663e-ab90-4ae4-a90e-d0aa385e5446" providerId="ADAL" clId="{BA21CB06-8881-4CDE-B10A-8FFB0AC13F9D}" dt="2026-10-14T16:18:26.835" v="1062" actId="790"/>
          <ac:spMkLst>
            <pc:docMk/>
            <pc:sldMk cId="2483353951" sldId="2147376941"/>
            <ac:spMk id="7" creationId="{C849EEC1-B66E-B2C0-3E91-88BF156569DB}"/>
          </ac:spMkLst>
        </pc:spChg>
        <pc:spChg chg="mod">
          <ac:chgData name="Krasimir Peykovski" userId="0b92663e-ab90-4ae4-a90e-d0aa385e5446" providerId="ADAL" clId="{BA21CB06-8881-4CDE-B10A-8FFB0AC13F9D}" dt="2026-10-14T16:18:26.835" v="1062" actId="790"/>
          <ac:spMkLst>
            <pc:docMk/>
            <pc:sldMk cId="2483353951" sldId="2147376941"/>
            <ac:spMk id="15" creationId="{20CAC7E6-3709-69BF-F659-B9D432237D42}"/>
          </ac:spMkLst>
        </pc:spChg>
        <pc:spChg chg="mod">
          <ac:chgData name="Krasimir Peykovski" userId="0b92663e-ab90-4ae4-a90e-d0aa385e5446" providerId="ADAL" clId="{BA21CB06-8881-4CDE-B10A-8FFB0AC13F9D}" dt="2026-10-19T10:34:21.596" v="1640" actId="20577"/>
          <ac:spMkLst>
            <pc:docMk/>
            <pc:sldMk cId="2483353951" sldId="2147376941"/>
            <ac:spMk id="17" creationId="{2481B428-B4FB-9BB3-0239-FE7041067428}"/>
          </ac:spMkLst>
        </pc:spChg>
      </pc:sldChg>
      <pc:sldChg chg="add">
        <pc:chgData name="Krasimir Peykovski" userId="0b92663e-ab90-4ae4-a90e-d0aa385e5446" providerId="ADAL" clId="{BA21CB06-8881-4CDE-B10A-8FFB0AC13F9D}" dt="2026-10-15T11:48:59.767" v="1622"/>
        <pc:sldMkLst>
          <pc:docMk/>
          <pc:sldMk cId="0" sldId="2147376942"/>
        </pc:sldMkLst>
      </pc:sldChg>
      <pc:sldChg chg="modSp add mod modNotesTx">
        <pc:chgData name="Krasimir Peykovski" userId="0b92663e-ab90-4ae4-a90e-d0aa385e5446" providerId="ADAL" clId="{BA21CB06-8881-4CDE-B10A-8FFB0AC13F9D}" dt="2026-10-23T15:26:59.132" v="1788" actId="1038"/>
        <pc:sldMkLst>
          <pc:docMk/>
          <pc:sldMk cId="1578751846" sldId="2147376947"/>
        </pc:sldMkLst>
        <pc:spChg chg="mod">
          <ac:chgData name="Krasimir Peykovski" userId="0b92663e-ab90-4ae4-a90e-d0aa385e5446" providerId="ADAL" clId="{BA21CB06-8881-4CDE-B10A-8FFB0AC13F9D}" dt="2026-10-23T13:28:12.071" v="1767" actId="108"/>
          <ac:spMkLst>
            <pc:docMk/>
            <pc:sldMk cId="1578751846" sldId="2147376947"/>
            <ac:spMk id="44" creationId="{DE49D148-BD52-BDD5-94FB-43F3A2C8AE3F}"/>
          </ac:spMkLst>
        </pc:spChg>
        <pc:spChg chg="mod">
          <ac:chgData name="Krasimir Peykovski" userId="0b92663e-ab90-4ae4-a90e-d0aa385e5446" providerId="ADAL" clId="{BA21CB06-8881-4CDE-B10A-8FFB0AC13F9D}" dt="2026-10-19T14:01:14.083" v="1643"/>
          <ac:spMkLst>
            <pc:docMk/>
            <pc:sldMk cId="1578751846" sldId="2147376947"/>
            <ac:spMk id="77" creationId="{4C6401B1-A7A3-9728-581C-B619241B23F7}"/>
          </ac:spMkLst>
        </pc:spChg>
        <pc:spChg chg="mod">
          <ac:chgData name="Krasimir Peykovski" userId="0b92663e-ab90-4ae4-a90e-d0aa385e5446" providerId="ADAL" clId="{BA21CB06-8881-4CDE-B10A-8FFB0AC13F9D}" dt="2026-10-23T15:26:59.132" v="1788" actId="1038"/>
          <ac:spMkLst>
            <pc:docMk/>
            <pc:sldMk cId="1578751846" sldId="2147376947"/>
            <ac:spMk id="83" creationId="{56E28BF5-9479-63E3-70C3-BF96E04913E9}"/>
          </ac:spMkLst>
        </pc:spChg>
        <pc:spChg chg="mod">
          <ac:chgData name="Krasimir Peykovski" userId="0b92663e-ab90-4ae4-a90e-d0aa385e5446" providerId="ADAL" clId="{BA21CB06-8881-4CDE-B10A-8FFB0AC13F9D}" dt="2026-10-23T15:24:49.146" v="1775" actId="1037"/>
          <ac:spMkLst>
            <pc:docMk/>
            <pc:sldMk cId="1578751846" sldId="2147376947"/>
            <ac:spMk id="84" creationId="{EE243544-25AE-9B0A-46AF-FE3C71C65A58}"/>
          </ac:spMkLst>
        </pc:spChg>
        <pc:spChg chg="mod">
          <ac:chgData name="Krasimir Peykovski" userId="0b92663e-ab90-4ae4-a90e-d0aa385e5446" providerId="ADAL" clId="{BA21CB06-8881-4CDE-B10A-8FFB0AC13F9D}" dt="2026-10-23T15:24:54.441" v="1779" actId="1038"/>
          <ac:spMkLst>
            <pc:docMk/>
            <pc:sldMk cId="1578751846" sldId="2147376947"/>
            <ac:spMk id="85" creationId="{8344B48B-2374-F491-1BD4-5EEE1F00DF2F}"/>
          </ac:spMkLst>
        </pc:spChg>
      </pc:sldChg>
      <pc:sldChg chg="modSp add mod modNotesTx">
        <pc:chgData name="Krasimir Peykovski" userId="0b92663e-ab90-4ae4-a90e-d0aa385e5446" providerId="ADAL" clId="{BA21CB06-8881-4CDE-B10A-8FFB0AC13F9D}" dt="2026-10-23T15:25:08.217" v="1784" actId="1037"/>
        <pc:sldMkLst>
          <pc:docMk/>
          <pc:sldMk cId="372074242" sldId="2147376948"/>
        </pc:sldMkLst>
        <pc:spChg chg="mod">
          <ac:chgData name="Krasimir Peykovski" userId="0b92663e-ab90-4ae4-a90e-d0aa385e5446" providerId="ADAL" clId="{BA21CB06-8881-4CDE-B10A-8FFB0AC13F9D}" dt="2026-10-19T14:01:48.606" v="1644"/>
          <ac:spMkLst>
            <pc:docMk/>
            <pc:sldMk cId="372074242" sldId="2147376948"/>
            <ac:spMk id="117" creationId="{B0011BCF-A51E-899C-B381-76B08F295F4F}"/>
          </ac:spMkLst>
        </pc:spChg>
        <pc:spChg chg="mod">
          <ac:chgData name="Krasimir Peykovski" userId="0b92663e-ab90-4ae4-a90e-d0aa385e5446" providerId="ADAL" clId="{BA21CB06-8881-4CDE-B10A-8FFB0AC13F9D}" dt="2026-10-23T15:25:08.217" v="1784" actId="1037"/>
          <ac:spMkLst>
            <pc:docMk/>
            <pc:sldMk cId="372074242" sldId="2147376948"/>
            <ac:spMk id="123" creationId="{57D82F84-5B40-B918-CDDD-2D526896839B}"/>
          </ac:spMkLst>
        </pc:spChg>
      </pc:sldChg>
      <pc:sldChg chg="modSp add mod">
        <pc:chgData name="Krasimir Peykovski" userId="0b92663e-ab90-4ae4-a90e-d0aa385e5446" providerId="ADAL" clId="{BA21CB06-8881-4CDE-B10A-8FFB0AC13F9D}" dt="2026-10-26T19:17:15.366" v="1812" actId="14100"/>
        <pc:sldMkLst>
          <pc:docMk/>
          <pc:sldMk cId="0" sldId="2147376979"/>
        </pc:sldMkLst>
        <pc:spChg chg="mod">
          <ac:chgData name="Krasimir Peykovski" userId="0b92663e-ab90-4ae4-a90e-d0aa385e5446" providerId="ADAL" clId="{BA21CB06-8881-4CDE-B10A-8FFB0AC13F9D}" dt="2026-10-22T14:08:25.924" v="1648"/>
          <ac:spMkLst>
            <pc:docMk/>
            <pc:sldMk cId="0" sldId="2147376979"/>
            <ac:spMk id="3" creationId="{00000000-0000-0000-0000-000000000000}"/>
          </ac:spMkLst>
        </pc:spChg>
        <pc:cxnChg chg="mod ord">
          <ac:chgData name="Krasimir Peykovski" userId="0b92663e-ab90-4ae4-a90e-d0aa385e5446" providerId="ADAL" clId="{BA21CB06-8881-4CDE-B10A-8FFB0AC13F9D}" dt="2026-10-26T19:16:56.671" v="1807" actId="14100"/>
          <ac:cxnSpMkLst>
            <pc:docMk/>
            <pc:sldMk cId="0" sldId="2147376979"/>
            <ac:cxnSpMk id="13" creationId="{00000000-0000-0000-0000-000000000000}"/>
          </ac:cxnSpMkLst>
        </pc:cxnChg>
        <pc:cxnChg chg="mod ord">
          <ac:chgData name="Krasimir Peykovski" userId="0b92663e-ab90-4ae4-a90e-d0aa385e5446" providerId="ADAL" clId="{BA21CB06-8881-4CDE-B10A-8FFB0AC13F9D}" dt="2026-10-26T19:17:15.366" v="1812" actId="14100"/>
          <ac:cxnSpMkLst>
            <pc:docMk/>
            <pc:sldMk cId="0" sldId="2147376979"/>
            <ac:cxnSpMk id="17" creationId="{00000000-0000-0000-0000-000000000000}"/>
          </ac:cxnSpMkLst>
        </pc:cxnChg>
        <pc:cxnChg chg="mod ord">
          <ac:chgData name="Krasimir Peykovski" userId="0b92663e-ab90-4ae4-a90e-d0aa385e5446" providerId="ADAL" clId="{BA21CB06-8881-4CDE-B10A-8FFB0AC13F9D}" dt="2026-10-26T19:16:49.144" v="1806" actId="166"/>
          <ac:cxnSpMkLst>
            <pc:docMk/>
            <pc:sldMk cId="0" sldId="2147376979"/>
            <ac:cxnSpMk id="21" creationId="{00000000-0000-0000-0000-000000000000}"/>
          </ac:cxnSpMkLst>
        </pc:cxnChg>
        <pc:cxnChg chg="mod ord">
          <ac:chgData name="Krasimir Peykovski" userId="0b92663e-ab90-4ae4-a90e-d0aa385e5446" providerId="ADAL" clId="{BA21CB06-8881-4CDE-B10A-8FFB0AC13F9D}" dt="2026-10-26T19:16:49.144" v="1806" actId="166"/>
          <ac:cxnSpMkLst>
            <pc:docMk/>
            <pc:sldMk cId="0" sldId="2147376979"/>
            <ac:cxnSpMk id="25" creationId="{00000000-0000-0000-0000-000000000000}"/>
          </ac:cxnSpMkLst>
        </pc:cxnChg>
        <pc:cxnChg chg="mod ord">
          <ac:chgData name="Krasimir Peykovski" userId="0b92663e-ab90-4ae4-a90e-d0aa385e5446" providerId="ADAL" clId="{BA21CB06-8881-4CDE-B10A-8FFB0AC13F9D}" dt="2026-10-26T19:16:49.144" v="1806" actId="166"/>
          <ac:cxnSpMkLst>
            <pc:docMk/>
            <pc:sldMk cId="0" sldId="2147376979"/>
            <ac:cxnSpMk id="29" creationId="{00000000-0000-0000-0000-000000000000}"/>
          </ac:cxnSpMkLst>
        </pc:cxnChg>
        <pc:cxnChg chg="mod ord">
          <ac:chgData name="Krasimir Peykovski" userId="0b92663e-ab90-4ae4-a90e-d0aa385e5446" providerId="ADAL" clId="{BA21CB06-8881-4CDE-B10A-8FFB0AC13F9D}" dt="2026-10-26T19:16:49.144" v="1806" actId="166"/>
          <ac:cxnSpMkLst>
            <pc:docMk/>
            <pc:sldMk cId="0" sldId="2147376979"/>
            <ac:cxnSpMk id="33" creationId="{00000000-0000-0000-0000-000000000000}"/>
          </ac:cxnSpMkLst>
        </pc:cxnChg>
        <pc:cxnChg chg="mod ord">
          <ac:chgData name="Krasimir Peykovski" userId="0b92663e-ab90-4ae4-a90e-d0aa385e5446" providerId="ADAL" clId="{BA21CB06-8881-4CDE-B10A-8FFB0AC13F9D}" dt="2026-10-26T19:16:49.144" v="1806" actId="166"/>
          <ac:cxnSpMkLst>
            <pc:docMk/>
            <pc:sldMk cId="0" sldId="2147376979"/>
            <ac:cxnSpMk id="37" creationId="{00000000-0000-0000-0000-000000000000}"/>
          </ac:cxnSpMkLst>
        </pc:cxnChg>
      </pc:sldChg>
      <pc:sldChg chg="add">
        <pc:chgData name="Krasimir Peykovski" userId="0b92663e-ab90-4ae4-a90e-d0aa385e5446" providerId="ADAL" clId="{BA21CB06-8881-4CDE-B10A-8FFB0AC13F9D}" dt="2026-10-23T13:56:54.939" v="1768"/>
        <pc:sldMkLst>
          <pc:docMk/>
          <pc:sldMk cId="0" sldId="2147376980"/>
        </pc:sldMkLst>
      </pc:sldChg>
      <pc:sldMasterChg chg="delSldLayout">
        <pc:chgData name="Krasimir Peykovski" userId="0b92663e-ab90-4ae4-a90e-d0aa385e5446" providerId="ADAL" clId="{BA21CB06-8881-4CDE-B10A-8FFB0AC13F9D}" dt="2026-10-14T16:57:36.460" v="1621" actId="47"/>
        <pc:sldMasterMkLst>
          <pc:docMk/>
          <pc:sldMasterMk cId="0" sldId="2147483650"/>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F8259-72C2-37AF-041F-9AA938BB60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E9B55A-FECB-6895-651D-A3C5041127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837DF9-A53C-D041-EA71-C63D99E1B1FF}"/>
              </a:ext>
            </a:extLst>
          </p:cNvPr>
          <p:cNvSpPr>
            <a:spLocks noGrp="1"/>
          </p:cNvSpPr>
          <p:nvPr>
            <p:ph type="body" idx="1"/>
          </p:nvPr>
        </p:nvSpPr>
        <p:spPr/>
        <p:txBody>
          <a:bodyPr/>
          <a:lstStyle/>
          <a:p>
            <a:endParaRPr sz="1200" b="0" i="0" dirty="0">
              <a:solidFill>
                <a:schemeClr val="tx1"/>
              </a:solidFill>
              <a:latin typeface="+mn-lt"/>
              <a:ea typeface="+mn-lt"/>
              <a:cs typeface="+mn-lt"/>
            </a:endParaRPr>
          </a:p>
        </p:txBody>
      </p:sp>
      <p:sp>
        <p:nvSpPr>
          <p:cNvPr id="4" name="Slide Number Placeholder 3">
            <a:extLst>
              <a:ext uri="{FF2B5EF4-FFF2-40B4-BE49-F238E27FC236}">
                <a16:creationId xmlns:a16="http://schemas.microsoft.com/office/drawing/2014/main" id="{E902BFD3-E16B-B687-F773-6AC3716B486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6834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82721-604A-5915-6C45-8A1C554976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72ADE6-7BD9-A5D7-A8D3-534B63F6D9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8D810B-0426-CB72-3192-8C38A095DB5B}"/>
              </a:ext>
            </a:extLst>
          </p:cNvPr>
          <p:cNvSpPr>
            <a:spLocks noGrp="1"/>
          </p:cNvSpPr>
          <p:nvPr>
            <p:ph type="body" idx="1"/>
          </p:nvPr>
        </p:nvSpPr>
        <p:spPr/>
        <p:txBody>
          <a:bodyPr/>
          <a:lstStyle/>
          <a:p>
            <a:endParaRPr sz="1200" b="0" i="0" dirty="0">
              <a:solidFill>
                <a:schemeClr val="tx1"/>
              </a:solidFill>
              <a:latin typeface="+mn-lt"/>
              <a:ea typeface="+mn-lt"/>
              <a:cs typeface="+mn-lt"/>
            </a:endParaRPr>
          </a:p>
        </p:txBody>
      </p:sp>
      <p:sp>
        <p:nvSpPr>
          <p:cNvPr id="4" name="Slide Number Placeholder 3">
            <a:extLst>
              <a:ext uri="{FF2B5EF4-FFF2-40B4-BE49-F238E27FC236}">
                <a16:creationId xmlns:a16="http://schemas.microsoft.com/office/drawing/2014/main" id="{056290DF-2969-18AF-6D84-826BAEF0758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746606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sz="1200" b="0" i="0">
              <a:solidFill>
                <a:schemeClr val="tx1"/>
              </a:solidFill>
              <a:latin typeface="+mn-lt"/>
              <a:ea typeface="+mn-lt"/>
              <a:cs typeface="+mn-lt"/>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3CF24-CF83-00C9-8344-DC55EA6658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F4C6C5-6473-6550-D829-7DAF4203DE2A}"/>
              </a:ext>
            </a:extLst>
          </p:cNvPr>
          <p:cNvSpPr>
            <a:spLocks noGrp="1" noRot="1" noChangeAspect="1"/>
          </p:cNvSpPr>
          <p:nvPr>
            <p:ph type="sldImg"/>
          </p:nvPr>
        </p:nvSpPr>
        <p:spPr/>
        <p:txBody>
          <a:bodyPr/>
          <a:lstStyle/>
          <a:p>
            <a:endParaRPr lang="LID4096"/>
          </a:p>
        </p:txBody>
      </p:sp>
      <p:sp>
        <p:nvSpPr>
          <p:cNvPr id="3" name="Notes Placeholder 2">
            <a:extLst>
              <a:ext uri="{FF2B5EF4-FFF2-40B4-BE49-F238E27FC236}">
                <a16:creationId xmlns:a16="http://schemas.microsoft.com/office/drawing/2014/main" id="{11CD0051-A540-2100-1ED2-2AD36FBEACEE}"/>
              </a:ext>
            </a:extLst>
          </p:cNvPr>
          <p:cNvSpPr>
            <a:spLocks noGrp="1"/>
          </p:cNvSpPr>
          <p:nvPr>
            <p:ph type="body" idx="1"/>
          </p:nvPr>
        </p:nvSpPr>
        <p:spPr/>
        <p:txBody>
          <a:bodyPr/>
          <a:lstStyle/>
          <a:p>
            <a:endParaRPr lang="fr-FR"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6F22E626-5E2B-D6C8-96B7-CB1A46B9B531}"/>
              </a:ext>
            </a:extLst>
          </p:cNvPr>
          <p:cNvSpPr>
            <a:spLocks noGrp="1"/>
          </p:cNvSpPr>
          <p:nvPr>
            <p:ph type="sldNum" sz="quarter" idx="5"/>
          </p:nvPr>
        </p:nvSpPr>
        <p:spPr/>
        <p:txBody>
          <a:bodyPr/>
          <a:lstStyle/>
          <a:p>
            <a:fld id="{596C1B1A-4767-4A88-91E1-44C6FC6D28D7}" type="slidenum">
              <a:rPr lang="en-GB" smtClean="0"/>
              <a:t>8</a:t>
            </a:fld>
            <a:endParaRPr lang="en-GB"/>
          </a:p>
        </p:txBody>
      </p:sp>
    </p:spTree>
    <p:extLst>
      <p:ext uri="{BB962C8B-B14F-4D97-AF65-F5344CB8AC3E}">
        <p14:creationId xmlns:p14="http://schemas.microsoft.com/office/powerpoint/2010/main" val="4053961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DA359-D77C-4BD9-D626-FF2E04F58E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E45D55-5E5A-082B-89EF-A5553D3B7A60}"/>
              </a:ext>
            </a:extLst>
          </p:cNvPr>
          <p:cNvSpPr>
            <a:spLocks noGrp="1" noRot="1" noChangeAspect="1"/>
          </p:cNvSpPr>
          <p:nvPr>
            <p:ph type="sldImg"/>
          </p:nvPr>
        </p:nvSpPr>
        <p:spPr/>
        <p:txBody>
          <a:bodyPr/>
          <a:lstStyle/>
          <a:p>
            <a:endParaRPr lang="LID4096"/>
          </a:p>
        </p:txBody>
      </p:sp>
      <p:sp>
        <p:nvSpPr>
          <p:cNvPr id="3" name="Notes Placeholder 2">
            <a:extLst>
              <a:ext uri="{FF2B5EF4-FFF2-40B4-BE49-F238E27FC236}">
                <a16:creationId xmlns:a16="http://schemas.microsoft.com/office/drawing/2014/main" id="{236C3381-7B17-6140-35F8-166EA8CE6A2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B64749A-632A-78F7-43FF-BD68DEC49CA9}"/>
              </a:ext>
            </a:extLst>
          </p:cNvPr>
          <p:cNvSpPr>
            <a:spLocks noGrp="1"/>
          </p:cNvSpPr>
          <p:nvPr>
            <p:ph type="sldNum" sz="quarter" idx="5"/>
          </p:nvPr>
        </p:nvSpPr>
        <p:spPr/>
        <p:txBody>
          <a:bodyPr/>
          <a:lstStyle/>
          <a:p>
            <a:fld id="{596C1B1A-4767-4A88-91E1-44C6FC6D28D7}" type="slidenum">
              <a:rPr lang="en-GB" smtClean="0"/>
              <a:t>13</a:t>
            </a:fld>
            <a:endParaRPr lang="en-GB"/>
          </a:p>
        </p:txBody>
      </p:sp>
    </p:spTree>
    <p:extLst>
      <p:ext uri="{BB962C8B-B14F-4D97-AF65-F5344CB8AC3E}">
        <p14:creationId xmlns:p14="http://schemas.microsoft.com/office/powerpoint/2010/main" val="3786432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EF77A-0FAA-6438-C48E-30316C130E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E6AE1C-C806-FF62-4D45-381D12650370}"/>
              </a:ext>
            </a:extLst>
          </p:cNvPr>
          <p:cNvSpPr>
            <a:spLocks noGrp="1" noRot="1" noChangeAspect="1"/>
          </p:cNvSpPr>
          <p:nvPr>
            <p:ph type="sldImg"/>
          </p:nvPr>
        </p:nvSpPr>
        <p:spPr/>
        <p:txBody>
          <a:bodyPr/>
          <a:lstStyle/>
          <a:p>
            <a:endParaRPr lang="LID4096"/>
          </a:p>
        </p:txBody>
      </p:sp>
      <p:sp>
        <p:nvSpPr>
          <p:cNvPr id="3" name="Notes Placeholder 2">
            <a:extLst>
              <a:ext uri="{FF2B5EF4-FFF2-40B4-BE49-F238E27FC236}">
                <a16:creationId xmlns:a16="http://schemas.microsoft.com/office/drawing/2014/main" id="{CE518F62-319E-BA99-31DB-1784CD019D10}"/>
              </a:ext>
            </a:extLst>
          </p:cNvPr>
          <p:cNvSpPr>
            <a:spLocks noGrp="1"/>
          </p:cNvSpPr>
          <p:nvPr>
            <p:ph type="body" idx="1"/>
          </p:nvPr>
        </p:nvSpPr>
        <p:spPr/>
        <p:txBody>
          <a:bodyPr/>
          <a:lstStyle/>
          <a:p>
            <a:endParaRPr lang="fr-FR"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601B564A-34EA-BAE8-A30F-935773066998}"/>
              </a:ext>
            </a:extLst>
          </p:cNvPr>
          <p:cNvSpPr>
            <a:spLocks noGrp="1"/>
          </p:cNvSpPr>
          <p:nvPr>
            <p:ph type="sldNum" sz="quarter" idx="5"/>
          </p:nvPr>
        </p:nvSpPr>
        <p:spPr/>
        <p:txBody>
          <a:bodyPr/>
          <a:lstStyle/>
          <a:p>
            <a:fld id="{0E9EC12A-B6C2-4082-8D29-4FDAAA87DBAD}" type="slidenum">
              <a:rPr lang="LID4096" smtClean="0"/>
              <a:t>14</a:t>
            </a:fld>
            <a:endParaRPr lang="LID4096"/>
          </a:p>
        </p:txBody>
      </p:sp>
    </p:spTree>
    <p:extLst>
      <p:ext uri="{BB962C8B-B14F-4D97-AF65-F5344CB8AC3E}">
        <p14:creationId xmlns:p14="http://schemas.microsoft.com/office/powerpoint/2010/main" val="6571223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95BB4-22F7-7891-5A55-93E4172DA1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CE3A62-3C4C-ED18-41DB-6DAF8594E975}"/>
              </a:ext>
            </a:extLst>
          </p:cNvPr>
          <p:cNvSpPr>
            <a:spLocks noGrp="1" noRot="1" noChangeAspect="1"/>
          </p:cNvSpPr>
          <p:nvPr>
            <p:ph type="sldImg"/>
          </p:nvPr>
        </p:nvSpPr>
        <p:spPr/>
        <p:txBody>
          <a:bodyPr/>
          <a:lstStyle/>
          <a:p>
            <a:endParaRPr lang="LID4096"/>
          </a:p>
        </p:txBody>
      </p:sp>
      <p:sp>
        <p:nvSpPr>
          <p:cNvPr id="3" name="Notes Placeholder 2">
            <a:extLst>
              <a:ext uri="{FF2B5EF4-FFF2-40B4-BE49-F238E27FC236}">
                <a16:creationId xmlns:a16="http://schemas.microsoft.com/office/drawing/2014/main" id="{6138E0A6-0993-73E2-0AC3-00A059524FFB}"/>
              </a:ext>
            </a:extLst>
          </p:cNvPr>
          <p:cNvSpPr>
            <a:spLocks noGrp="1"/>
          </p:cNvSpPr>
          <p:nvPr>
            <p:ph type="body" idx="1"/>
          </p:nvPr>
        </p:nvSpPr>
        <p:spPr/>
        <p:txBody>
          <a:bodyPr/>
          <a:lstStyle/>
          <a:p>
            <a:endParaRPr lang="fr-FR"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DA75C26-7401-AA16-9248-3BB8FCF733E0}"/>
              </a:ext>
            </a:extLst>
          </p:cNvPr>
          <p:cNvSpPr>
            <a:spLocks noGrp="1"/>
          </p:cNvSpPr>
          <p:nvPr>
            <p:ph type="sldNum" sz="quarter" idx="5"/>
          </p:nvPr>
        </p:nvSpPr>
        <p:spPr/>
        <p:txBody>
          <a:bodyPr/>
          <a:lstStyle/>
          <a:p>
            <a:fld id="{0E9EC12A-B6C2-4082-8D29-4FDAAA87DBAD}" type="slidenum">
              <a:rPr lang="LID4096" smtClean="0"/>
              <a:t>15</a:t>
            </a:fld>
            <a:endParaRPr lang="LID4096"/>
          </a:p>
        </p:txBody>
      </p:sp>
    </p:spTree>
    <p:extLst>
      <p:ext uri="{BB962C8B-B14F-4D97-AF65-F5344CB8AC3E}">
        <p14:creationId xmlns:p14="http://schemas.microsoft.com/office/powerpoint/2010/main" val="27682273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397D0-A4D0-7EDE-0F7F-B8528CF5A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4B782C-CE32-547B-4506-C7D4CD96D69A}"/>
              </a:ext>
            </a:extLst>
          </p:cNvPr>
          <p:cNvSpPr>
            <a:spLocks noGrp="1" noRot="1" noChangeAspect="1"/>
          </p:cNvSpPr>
          <p:nvPr>
            <p:ph type="sldImg"/>
          </p:nvPr>
        </p:nvSpPr>
        <p:spPr/>
        <p:txBody>
          <a:bodyPr/>
          <a:lstStyle/>
          <a:p>
            <a:endParaRPr lang="LID4096"/>
          </a:p>
        </p:txBody>
      </p:sp>
      <p:sp>
        <p:nvSpPr>
          <p:cNvPr id="3" name="Notes Placeholder 2">
            <a:extLst>
              <a:ext uri="{FF2B5EF4-FFF2-40B4-BE49-F238E27FC236}">
                <a16:creationId xmlns:a16="http://schemas.microsoft.com/office/drawing/2014/main" id="{853B1A29-362B-5773-E6CE-30E99ED8B8C3}"/>
              </a:ext>
            </a:extLst>
          </p:cNvPr>
          <p:cNvSpPr>
            <a:spLocks noGrp="1"/>
          </p:cNvSpPr>
          <p:nvPr>
            <p:ph type="body" idx="1"/>
          </p:nvPr>
        </p:nvSpPr>
        <p:spPr/>
        <p:txBody>
          <a:bodyPr/>
          <a:lstStyle/>
          <a:p>
            <a:endParaRPr lang="fr-FR"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C9A90B0-7EF8-4202-51FB-D711583E92A9}"/>
              </a:ext>
            </a:extLst>
          </p:cNvPr>
          <p:cNvSpPr>
            <a:spLocks noGrp="1"/>
          </p:cNvSpPr>
          <p:nvPr>
            <p:ph type="sldNum" sz="quarter" idx="10"/>
          </p:nvPr>
        </p:nvSpPr>
        <p:spPr/>
        <p:txBody>
          <a:bodyPr/>
          <a:lstStyle/>
          <a:p>
            <a:fld id="{596C1B1A-4767-4A88-91E1-44C6FC6D28D7}" type="slidenum">
              <a:rPr lang="en-GB" smtClean="0"/>
              <a:t>16</a:t>
            </a:fld>
            <a:endParaRPr lang="en-GB"/>
          </a:p>
        </p:txBody>
      </p:sp>
    </p:spTree>
    <p:extLst>
      <p:ext uri="{BB962C8B-B14F-4D97-AF65-F5344CB8AC3E}">
        <p14:creationId xmlns:p14="http://schemas.microsoft.com/office/powerpoint/2010/main" val="29736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431C845-F8E4-936D-7DB1-32CD0670AA09}"/>
              </a:ext>
            </a:extLst>
          </p:cNvPr>
          <p:cNvSpPr>
            <a:spLocks noGrp="1"/>
          </p:cNvSpPr>
          <p:nvPr/>
        </p:nvSpPr>
        <p:spPr>
          <a:xfrm>
            <a:off x="5910471" y="0"/>
            <a:ext cx="6281529" cy="6858000"/>
          </a:xfrm>
          <a:prstGeom prst="rect">
            <a:avLst/>
          </a:prstGeom>
          <a:solidFill>
            <a:srgbClr val="0D2648"/>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wo Column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F82EAF5-E870-4A84-9A6F-54279740B944}"/>
              </a:ext>
            </a:extLst>
          </p:cNvPr>
          <p:cNvSpPr>
            <a:spLocks noGrp="1"/>
          </p:cNvSpPr>
          <p:nvPr>
            <p:ph type="title"/>
          </p:nvPr>
        </p:nvSpPr>
        <p:spPr/>
        <p:txBody>
          <a:bodyPr/>
          <a:lstStyle/>
          <a:p>
            <a:r>
              <a:t>Click to edit Master title style</a:t>
            </a:r>
          </a:p>
        </p:txBody>
      </p:sp>
      <p:sp>
        <p:nvSpPr>
          <p:cNvPr id="5" name="Content Placeholder 2">
            <a:extLst>
              <a:ext uri="{FF2B5EF4-FFF2-40B4-BE49-F238E27FC236}">
                <a16:creationId xmlns:a16="http://schemas.microsoft.com/office/drawing/2014/main" id="{43EF1D44-9EE6-4BAE-9884-499D5DF2F7F3}"/>
              </a:ext>
            </a:extLst>
          </p:cNvPr>
          <p:cNvSpPr>
            <a:spLocks noGrp="1"/>
          </p:cNvSpPr>
          <p:nvPr>
            <p:ph idx="1"/>
          </p:nvPr>
        </p:nvSpPr>
        <p:spPr>
          <a:xfrm>
            <a:off x="6230112" y="1344000"/>
            <a:ext cx="5625888" cy="5040000"/>
          </a:xfrm>
        </p:spPr>
        <p:txBody>
          <a:bodyPr>
            <a:normAutofit/>
          </a:bodyPr>
          <a:lstStyle>
            <a:lvl1pPr marL="0" indent="0" algn="ctr">
              <a:buNone/>
              <a:defRPr b="0">
                <a:solidFill>
                  <a:srgbClr val="545758"/>
                </a:solidFill>
              </a:defRPr>
            </a:lvl1pPr>
            <a:lvl2pPr marL="0" indent="0" algn="ctr">
              <a:buNone/>
              <a:defRPr b="0">
                <a:solidFill>
                  <a:srgbClr val="545758"/>
                </a:solidFill>
              </a:defRPr>
            </a:lvl2pPr>
          </a:lstStyle>
          <a:p>
            <a:pPr>
              <a:buNone/>
            </a:pPr>
            <a:r>
              <a:t>Click to edit Master text styles</a:t>
            </a:r>
          </a:p>
          <a:p>
            <a:pPr>
              <a:buNone/>
            </a:pPr>
            <a:r>
              <a:t>Second level</a:t>
            </a:r>
          </a:p>
        </p:txBody>
      </p:sp>
      <p:sp>
        <p:nvSpPr>
          <p:cNvPr id="6" name="Content Placeholder 2">
            <a:extLst>
              <a:ext uri="{FF2B5EF4-FFF2-40B4-BE49-F238E27FC236}">
                <a16:creationId xmlns:a16="http://schemas.microsoft.com/office/drawing/2014/main" id="{96D842E5-C240-46CB-A1B0-8592186CD8D3}"/>
              </a:ext>
            </a:extLst>
          </p:cNvPr>
          <p:cNvSpPr>
            <a:spLocks noGrp="1"/>
          </p:cNvSpPr>
          <p:nvPr>
            <p:ph idx="10"/>
          </p:nvPr>
        </p:nvSpPr>
        <p:spPr>
          <a:xfrm>
            <a:off x="336000" y="1344000"/>
            <a:ext cx="5625888" cy="5040000"/>
          </a:xfrm>
        </p:spPr>
        <p:txBody>
          <a:bodyPr>
            <a:normAutofit/>
          </a:bodyPr>
          <a:lstStyle>
            <a:lvl1pPr marL="0" indent="0" algn="ctr">
              <a:buNone/>
              <a:defRPr b="0">
                <a:solidFill>
                  <a:srgbClr val="545758"/>
                </a:solidFill>
              </a:defRPr>
            </a:lvl1pPr>
            <a:lvl2pPr marL="0" indent="0" algn="ctr">
              <a:buNone/>
              <a:defRPr b="0">
                <a:solidFill>
                  <a:srgbClr val="545758"/>
                </a:solidFill>
              </a:defRPr>
            </a:lvl2pPr>
          </a:lstStyle>
          <a:p>
            <a:pPr>
              <a:buNone/>
            </a:pPr>
            <a:r>
              <a:t>Click to edit Master text styles</a:t>
            </a:r>
          </a:p>
          <a:p>
            <a:pPr>
              <a:buNone/>
            </a:pPr>
            <a:r>
              <a:t>Second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47D89-8960-434B-B96B-4256341513E9}"/>
              </a:ext>
            </a:extLst>
          </p:cNvPr>
          <p:cNvSpPr>
            <a:spLocks noGrp="1"/>
          </p:cNvSpPr>
          <p:nvPr>
            <p:ph type="title"/>
          </p:nvPr>
        </p:nvSpPr>
        <p:spPr/>
        <p:txBody>
          <a:bodyPr/>
          <a:lstStyle/>
          <a:p>
            <a:r>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8B0469-CE47-4588-9D52-784BD03B7218}"/>
              </a:ext>
            </a:extLst>
          </p:cNvPr>
          <p:cNvSpPr>
            <a:spLocks noGrp="1"/>
          </p:cNvSpPr>
          <p:nvPr>
            <p:ph idx="1"/>
          </p:nvPr>
        </p:nvSpPr>
        <p:spPr/>
        <p:txBody>
          <a:bodyPr>
            <a:normAutofit/>
          </a:bodyPr>
          <a:lstStyle>
            <a:lvl1pPr>
              <a:buNone/>
              <a:defRPr>
                <a:solidFill>
                  <a:srgbClr val="545758"/>
                </a:solidFill>
              </a:defRPr>
            </a:lvl1pPr>
            <a:lvl2pPr>
              <a:buNone/>
              <a:defRPr>
                <a:solidFill>
                  <a:srgbClr val="545758"/>
                </a:solidFill>
              </a:defRPr>
            </a:lvl2pPr>
            <a:lvl3pPr>
              <a:buNone/>
              <a:defRPr>
                <a:solidFill>
                  <a:srgbClr val="545758"/>
                </a:solidFill>
              </a:defRPr>
            </a:lvl3pPr>
            <a:lvl4pPr>
              <a:buNone/>
              <a:defRPr>
                <a:solidFill>
                  <a:srgbClr val="545758"/>
                </a:solidFill>
              </a:defRPr>
            </a:lvl4pPr>
          </a:lstStyle>
          <a:p>
            <a:pPr>
              <a:buNone/>
            </a:pPr>
            <a:r>
              <a:t>Click to edit Master text styles</a:t>
            </a:r>
          </a:p>
          <a:p>
            <a:pPr>
              <a:buNone/>
            </a:pPr>
            <a:r>
              <a:t>Second level</a:t>
            </a:r>
          </a:p>
          <a:p>
            <a:pPr>
              <a:buNone/>
            </a:pPr>
            <a:r>
              <a:t>Third level</a:t>
            </a:r>
          </a:p>
          <a:p>
            <a:pPr>
              <a:buNone/>
            </a:pPr>
            <a:r>
              <a:t>Fourth level</a:t>
            </a:r>
          </a:p>
        </p:txBody>
      </p:sp>
      <p:sp>
        <p:nvSpPr>
          <p:cNvPr id="4" name="Title 3">
            <a:extLst>
              <a:ext uri="{FF2B5EF4-FFF2-40B4-BE49-F238E27FC236}">
                <a16:creationId xmlns:a16="http://schemas.microsoft.com/office/drawing/2014/main" id="{C43CC612-8CF4-4D83-A072-4A2591D0096D}"/>
              </a:ext>
            </a:extLst>
          </p:cNvPr>
          <p:cNvSpPr>
            <a:spLocks noGrp="1"/>
          </p:cNvSpPr>
          <p:nvPr>
            <p:ph type="title"/>
          </p:nvPr>
        </p:nvSpPr>
        <p:spPr/>
        <p:txBody>
          <a:bodyPr/>
          <a:lstStyle/>
          <a:p>
            <a:r>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Gradient_01">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4546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adient_01">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3_Blue_Left_gradient">
    <p:spTree>
      <p:nvGrpSpPr>
        <p:cNvPr id="1" name=""/>
        <p:cNvGrpSpPr/>
        <p:nvPr/>
      </p:nvGrpSpPr>
      <p:grpSpPr>
        <a:xfrm>
          <a:off x="0" y="0"/>
          <a:ext cx="0" cy="0"/>
          <a:chOff x="0" y="0"/>
          <a:chExt cx="0" cy="0"/>
        </a:xfrm>
      </p:grpSpPr>
      <p:pic>
        <p:nvPicPr>
          <p:cNvPr id="2" name="Picture 3"/>
          <p:cNvPicPr>
            <a:picLocks noChangeAspect="1"/>
          </p:cNvPicPr>
          <p:nvPr/>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CBB625FA-424B-DCE9-3396-F7BFB83BDCF2}"/>
              </a:ext>
            </a:extLst>
          </p:cNvPr>
          <p:cNvSpPr>
            <a:spLocks noGrp="1"/>
          </p:cNvSpPr>
          <p:nvPr/>
        </p:nvSpPr>
        <p:spPr>
          <a:xfrm>
            <a:off x="1" y="0"/>
            <a:ext cx="3924794" cy="6858000"/>
          </a:xfrm>
          <a:prstGeom prst="rect">
            <a:avLst/>
          </a:prstGeom>
          <a:solidFill>
            <a:srgbClr val="0D2648"/>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3_Blue_Right_gradient">
    <p:spTree>
      <p:nvGrpSpPr>
        <p:cNvPr id="1" name=""/>
        <p:cNvGrpSpPr/>
        <p:nvPr/>
      </p:nvGrpSpPr>
      <p:grpSpPr>
        <a:xfrm>
          <a:off x="0" y="0"/>
          <a:ext cx="0" cy="0"/>
          <a:chOff x="0" y="0"/>
          <a:chExt cx="0" cy="0"/>
        </a:xfrm>
      </p:grpSpPr>
      <p:pic>
        <p:nvPicPr>
          <p:cNvPr id="2" name="Picture 3"/>
          <p:cNvPicPr>
            <a:picLocks noChangeAspect="1"/>
          </p:cNvPicPr>
          <p:nvPr/>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CBB625FA-424B-DCE9-3396-F7BFB83BDCF2}"/>
              </a:ext>
            </a:extLst>
          </p:cNvPr>
          <p:cNvSpPr>
            <a:spLocks noGrp="1"/>
          </p:cNvSpPr>
          <p:nvPr/>
        </p:nvSpPr>
        <p:spPr>
          <a:xfrm>
            <a:off x="8267206" y="0"/>
            <a:ext cx="3924794" cy="6858000"/>
          </a:xfrm>
          <a:prstGeom prst="rect">
            <a:avLst/>
          </a:prstGeom>
          <a:solidFill>
            <a:srgbClr val="0D2648"/>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_Blue_Left_gradient">
    <p:spTree>
      <p:nvGrpSpPr>
        <p:cNvPr id="1" name=""/>
        <p:cNvGrpSpPr/>
        <p:nvPr/>
      </p:nvGrpSpPr>
      <p:grpSpPr>
        <a:xfrm>
          <a:off x="0" y="0"/>
          <a:ext cx="0" cy="0"/>
          <a:chOff x="0" y="0"/>
          <a:chExt cx="0" cy="0"/>
        </a:xfrm>
      </p:grpSpPr>
      <p:pic>
        <p:nvPicPr>
          <p:cNvPr id="2" name="Pictur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D85354A-3A81-AD83-2472-1DBC2C782D37}"/>
              </a:ext>
            </a:extLst>
          </p:cNvPr>
          <p:cNvSpPr>
            <a:spLocks noGrp="1"/>
          </p:cNvSpPr>
          <p:nvPr/>
        </p:nvSpPr>
        <p:spPr>
          <a:xfrm>
            <a:off x="0" y="0"/>
            <a:ext cx="6281529" cy="6858000"/>
          </a:xfrm>
          <a:prstGeom prst="rect">
            <a:avLst/>
          </a:prstGeom>
          <a:solidFill>
            <a:srgbClr val="0D2648"/>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Blue_Right_gradient">
    <p:spTree>
      <p:nvGrpSpPr>
        <p:cNvPr id="1" name=""/>
        <p:cNvGrpSpPr/>
        <p:nvPr/>
      </p:nvGrpSpPr>
      <p:grpSpPr>
        <a:xfrm>
          <a:off x="0" y="0"/>
          <a:ext cx="0" cy="0"/>
          <a:chOff x="0" y="0"/>
          <a:chExt cx="0" cy="0"/>
        </a:xfrm>
      </p:grpSpPr>
      <p:pic>
        <p:nvPicPr>
          <p:cNvPr id="2" name="Pictur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D85354A-3A81-AD83-2472-1DBC2C782D37}"/>
              </a:ext>
            </a:extLst>
          </p:cNvPr>
          <p:cNvSpPr>
            <a:spLocks noGrp="1"/>
          </p:cNvSpPr>
          <p:nvPr/>
        </p:nvSpPr>
        <p:spPr>
          <a:xfrm>
            <a:off x="5910471" y="0"/>
            <a:ext cx="6281529" cy="6858000"/>
          </a:xfrm>
          <a:prstGeom prst="rect">
            <a:avLst/>
          </a:prstGeom>
          <a:solidFill>
            <a:srgbClr val="0D2648"/>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DSA Start">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09898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431C845-F8E4-936D-7DB1-32CD0670AA09}"/>
              </a:ext>
            </a:extLst>
          </p:cNvPr>
          <p:cNvSpPr/>
          <p:nvPr userDrawn="1"/>
        </p:nvSpPr>
        <p:spPr>
          <a:xfrm>
            <a:off x="5910471" y="0"/>
            <a:ext cx="6281529" cy="6858000"/>
          </a:xfrm>
          <a:prstGeom prst="rect">
            <a:avLst/>
          </a:prstGeom>
          <a:solidFill>
            <a:srgbClr val="0D26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2706093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10" Type="http://schemas.openxmlformats.org/officeDocument/2006/relationships/image" Target="../media/image1.png"/><Relationship Id="rId4" Type="http://schemas.openxmlformats.org/officeDocument/2006/relationships/slideLayout" Target="../slideLayouts/slideLayout10.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69508C4-3870-6487-034D-6C52369ED6BF}"/>
              </a:ext>
            </a:extLst>
          </p:cNvPr>
          <p:cNvSpPr>
            <a:spLocks noGrp="1"/>
          </p:cNvSpPr>
          <p:nvPr/>
        </p:nvSpPr>
        <p:spPr>
          <a:xfrm>
            <a:off x="1" y="0"/>
            <a:ext cx="12192000" cy="6858000"/>
          </a:xfrm>
          <a:prstGeom prst="rect">
            <a:avLst/>
          </a:prstGeom>
          <a:solidFill>
            <a:srgbClr val="0D2648"/>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 bg1="lt1" tx1="dk1" bg2="lt2" tx2="dk2" accent1="accent1" accent2="accent2" accent3="accent3" accent4="accent4" accent5="accent5" accent6="accent6" hlink="hlink" folHlink="folHlink"/>
  <p:sldLayoutIdLst>
    <p:sldLayoutId id="2147483651" r:id="rId1"/>
    <p:sldLayoutId id="2147483653" r:id="rId2"/>
    <p:sldLayoutId id="2147483654" r:id="rId3"/>
    <p:sldLayoutId id="2147483655" r:id="rId4"/>
    <p:sldLayoutId id="2147483656" r:id="rId5"/>
    <p:sldLayoutId id="2147483673" r:id="rId6"/>
  </p:sldLayoutIdLst>
  <p:txStyles>
    <p:titleStyle>
      <a:lvl1pPr algn="l">
        <a:lnSpc>
          <a:spcPct val="90000"/>
        </a:lnSpc>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10"/>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70" r:id="rId7"/>
    <p:sldLayoutId id="2147483671" r:id="rId8"/>
  </p:sldLayoutIdLst>
  <p:txStyles>
    <p:titleStyle>
      <a:lvl1pPr algn="l">
        <a:lnSpc>
          <a:spcPct val="90000"/>
        </a:lnSpc>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9.pn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3.pn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9.png"/><Relationship Id="rId4" Type="http://schemas.openxmlformats.org/officeDocument/2006/relationships/image" Target="../media/image20.pn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25.jpe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notesSlide" Target="../notesSlides/notesSlide6.xml"/><Relationship Id="rId16"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9.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7.sv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39.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9.png"/><Relationship Id="rId4" Type="http://schemas.openxmlformats.org/officeDocument/2006/relationships/image" Target="../media/image41.png"/><Relationship Id="rId9" Type="http://schemas.openxmlformats.org/officeDocument/2006/relationships/image" Target="../media/image46.png"/></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0.png"/><Relationship Id="rId7"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51.jpeg"/></Relationships>
</file>

<file path=ppt/slides/_rels/slide12.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3" Type="http://schemas.openxmlformats.org/officeDocument/2006/relationships/image" Target="../media/image6.png"/><Relationship Id="rId7" Type="http://schemas.openxmlformats.org/officeDocument/2006/relationships/image" Target="../media/image55.png"/><Relationship Id="rId12" Type="http://schemas.openxmlformats.org/officeDocument/2006/relationships/image" Target="../media/image60.png"/><Relationship Id="rId17" Type="http://schemas.openxmlformats.org/officeDocument/2006/relationships/image" Target="../media/image9.png"/><Relationship Id="rId2" Type="http://schemas.openxmlformats.org/officeDocument/2006/relationships/notesSlide" Target="../notesSlides/notesSlide1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5" Type="http://schemas.openxmlformats.org/officeDocument/2006/relationships/image" Target="../media/image6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 Id="rId14" Type="http://schemas.openxmlformats.org/officeDocument/2006/relationships/image" Target="../media/image62.png"/></Relationships>
</file>

<file path=ppt/slides/_rels/slide13.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40.png"/><Relationship Id="rId7" Type="http://schemas.openxmlformats.org/officeDocument/2006/relationships/hyperlink" Target="https://www.spinetix.com/download?utm_source=sales-vertical-presentation&amp;utm_medium=pop-material" TargetMode="External"/><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hyperlink" Target="https://www.spinetix.com/arya-trial?utm_source=sales-vertical-presentation&amp;utm_medium=pop-material" TargetMode="External"/><Relationship Id="rId9" Type="http://schemas.openxmlformats.org/officeDocument/2006/relationships/image" Target="../media/image9.png"/></Relationships>
</file>

<file path=ppt/slides/_rels/slide14.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png"/><Relationship Id="rId7" Type="http://schemas.openxmlformats.org/officeDocument/2006/relationships/image" Target="../media/image68.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hyperlink" Target="https://www.spinetix.com/youtube?utm_source=sales-vertical-presentation&amp;utm_medium=pop-material" TargetMode="External"/><Relationship Id="rId11" Type="http://schemas.openxmlformats.org/officeDocument/2006/relationships/image" Target="../media/image9.png"/><Relationship Id="rId5" Type="http://schemas.openxmlformats.org/officeDocument/2006/relationships/image" Target="../media/image67.png"/><Relationship Id="rId10" Type="http://schemas.openxmlformats.org/officeDocument/2006/relationships/image" Target="../media/image70.png"/><Relationship Id="rId4" Type="http://schemas.openxmlformats.org/officeDocument/2006/relationships/hyperlink" Target="https://www.spinetix.com/helpcenter?utm_source=sales-vertical-presentation&amp;utm_medium=pop-material" TargetMode="External"/><Relationship Id="rId9" Type="http://schemas.openxmlformats.org/officeDocument/2006/relationships/hyperlink" Target="https://support.spinetix.com/?utm_source=sales-vertical-presentation&amp;utm_medium=pop-materia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71.png"/><Relationship Id="rId5" Type="http://schemas.openxmlformats.org/officeDocument/2006/relationships/image" Target="../media/image9.png"/><Relationship Id="rId4" Type="http://schemas.openxmlformats.org/officeDocument/2006/relationships/hyperlink" Target="https://www.spinetix.com/academy?utm_source=sales-vertical-presentation&amp;utm_medium=pop-materia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Hero Millennium"/>
          <p:cNvPicPr>
            <a:picLocks noChangeAspect="1"/>
          </p:cNvPicPr>
          <p:nvPr/>
        </p:nvPicPr>
        <p:blipFill>
          <a:blip r:embed="rId3"/>
          <a:srcRect l="1675" t="3197" r="3195" b="1675"/>
          <a:stretch>
            <a:fillRect/>
          </a:stretch>
        </p:blipFill>
        <p:spPr>
          <a:xfrm>
            <a:off x="0" y="-1"/>
            <a:ext cx="12192000" cy="6858001"/>
          </a:xfrm>
          <a:prstGeom prst="rect">
            <a:avLst/>
          </a:prstGeom>
        </p:spPr>
      </p:pic>
      <p:pic>
        <p:nvPicPr>
          <p:cNvPr id="28" name="ALGAM Enterprise logo"/>
          <p:cNvPicPr>
            <a:picLocks noChangeAspect="1"/>
          </p:cNvPicPr>
          <p:nvPr/>
        </p:nvPicPr>
        <p:blipFill>
          <a:blip r:embed="rId4"/>
          <a:stretch>
            <a:fillRect/>
          </a:stretch>
        </p:blipFill>
        <p:spPr>
          <a:xfrm>
            <a:off x="8786722" y="509778"/>
            <a:ext cx="2835302" cy="374904"/>
          </a:xfrm>
          <a:prstGeom prst="rect">
            <a:avLst/>
          </a:prstGeom>
        </p:spPr>
      </p:pic>
      <p:sp>
        <p:nvSpPr>
          <p:cNvPr id="12" name="Millennium leader">
            <a:extLst>
              <a:ext uri="{FF2B5EF4-FFF2-40B4-BE49-F238E27FC236}">
                <a16:creationId xmlns:a16="http://schemas.microsoft.com/office/drawing/2014/main" id="{95576811-7A40-4D51-8C00-E7852D972691}"/>
              </a:ext>
            </a:extLst>
          </p:cNvPr>
          <p:cNvSpPr>
            <a:spLocks noGrp="1"/>
          </p:cNvSpPr>
          <p:nvPr/>
        </p:nvSpPr>
        <p:spPr>
          <a:xfrm>
            <a:off x="8963025" y="3106582"/>
            <a:ext cx="1616029" cy="848129"/>
          </a:xfrm>
          <a:prstGeom prst="line">
            <a:avLst/>
          </a:prstGeom>
          <a:noFill/>
          <a:ln w="10954">
            <a:solidFill>
              <a:srgbClr val="FFFFFF">
                <a:alpha val="52000"/>
              </a:srgbClr>
            </a:solidFill>
            <a:prstDash val="solid"/>
          </a:ln>
        </p:spPr>
        <p:txBody>
          <a:bodyPr/>
          <a:lstStyle/>
          <a:p>
            <a:endParaRPr lang="en-US" noProof="1"/>
          </a:p>
        </p:txBody>
      </p:sp>
      <p:sp>
        <p:nvSpPr>
          <p:cNvPr id="14" name="Millennium roofline anchor ring">
            <a:extLst>
              <a:ext uri="{FF2B5EF4-FFF2-40B4-BE49-F238E27FC236}">
                <a16:creationId xmlns:a16="http://schemas.microsoft.com/office/drawing/2014/main" id="{13CA263C-0F64-417A-B832-E1EFFF4C14B0}"/>
              </a:ext>
            </a:extLst>
          </p:cNvPr>
          <p:cNvSpPr>
            <a:spLocks noGrp="1"/>
          </p:cNvSpPr>
          <p:nvPr/>
        </p:nvSpPr>
        <p:spPr>
          <a:xfrm>
            <a:off x="8880540" y="3014081"/>
            <a:ext cx="161925" cy="161925"/>
          </a:xfrm>
          <a:prstGeom prst="ellipse">
            <a:avLst/>
          </a:prstGeom>
          <a:solidFill>
            <a:srgbClr val="0D2648">
              <a:alpha val="28000"/>
            </a:srgbClr>
          </a:solidFill>
          <a:ln w="14288">
            <a:solidFill>
              <a:srgbClr val="49E3FF"/>
            </a:solidFill>
            <a:prstDash val="solid"/>
          </a:ln>
        </p:spPr>
        <p:txBody>
          <a:bodyPr/>
          <a:lstStyle/>
          <a:p>
            <a:endParaRPr lang="en-US" noProof="1"/>
          </a:p>
        </p:txBody>
      </p:sp>
      <p:sp>
        <p:nvSpPr>
          <p:cNvPr id="15" name="Millennium roofline anchor point">
            <a:extLst>
              <a:ext uri="{FF2B5EF4-FFF2-40B4-BE49-F238E27FC236}">
                <a16:creationId xmlns:a16="http://schemas.microsoft.com/office/drawing/2014/main" id="{20584942-E2BE-456E-B294-8536DC335AE5}"/>
              </a:ext>
            </a:extLst>
          </p:cNvPr>
          <p:cNvSpPr>
            <a:spLocks noGrp="1"/>
          </p:cNvSpPr>
          <p:nvPr/>
        </p:nvSpPr>
        <p:spPr>
          <a:xfrm>
            <a:off x="8935308" y="3068849"/>
            <a:ext cx="52388" cy="52388"/>
          </a:xfrm>
          <a:prstGeom prst="ellipse">
            <a:avLst/>
          </a:prstGeom>
          <a:solidFill>
            <a:srgbClr val="FFFFFF"/>
          </a:solidFill>
          <a:ln w="9525">
            <a:solidFill>
              <a:srgbClr val="49E3FF"/>
            </a:solidFill>
            <a:prstDash val="solid"/>
          </a:ln>
        </p:spPr>
        <p:txBody>
          <a:bodyPr/>
          <a:lstStyle/>
          <a:p>
            <a:endParaRPr lang="en-US" noProof="1"/>
          </a:p>
        </p:txBody>
      </p:sp>
      <p:sp>
        <p:nvSpPr>
          <p:cNvPr id="19" name="Co-branding divider">
            <a:extLst>
              <a:ext uri="{FF2B5EF4-FFF2-40B4-BE49-F238E27FC236}">
                <a16:creationId xmlns:a16="http://schemas.microsoft.com/office/drawing/2014/main" id="{58CD044A-250E-4EED-8EE3-4CE612A0BE33}"/>
              </a:ext>
            </a:extLst>
          </p:cNvPr>
          <p:cNvSpPr>
            <a:spLocks noGrp="1"/>
          </p:cNvSpPr>
          <p:nvPr/>
        </p:nvSpPr>
        <p:spPr>
          <a:xfrm>
            <a:off x="8786813" y="1009650"/>
            <a:ext cx="2833688" cy="0"/>
          </a:xfrm>
          <a:prstGeom prst="line">
            <a:avLst/>
          </a:prstGeom>
          <a:noFill/>
          <a:ln w="7620">
            <a:solidFill>
              <a:srgbClr val="FFFFFF">
                <a:alpha val="28000"/>
              </a:srgbClr>
            </a:solidFill>
            <a:prstDash val="solid"/>
          </a:ln>
        </p:spPr>
        <p:txBody>
          <a:bodyPr/>
          <a:lstStyle/>
          <a:p>
            <a:endParaRPr lang="en-US" noProof="1"/>
          </a:p>
        </p:txBody>
      </p:sp>
      <p:sp>
        <p:nvSpPr>
          <p:cNvPr id="20" name="French flag stripe 1">
            <a:extLst>
              <a:ext uri="{FF2B5EF4-FFF2-40B4-BE49-F238E27FC236}">
                <a16:creationId xmlns:a16="http://schemas.microsoft.com/office/drawing/2014/main" id="{8D83D708-78C9-4C8B-BD18-3751C42A5F4F}"/>
              </a:ext>
            </a:extLst>
          </p:cNvPr>
          <p:cNvSpPr>
            <a:spLocks noGrp="1"/>
          </p:cNvSpPr>
          <p:nvPr/>
        </p:nvSpPr>
        <p:spPr>
          <a:xfrm>
            <a:off x="8786813" y="1147763"/>
            <a:ext cx="76200" cy="142875"/>
          </a:xfrm>
          <a:prstGeom prst="rect">
            <a:avLst/>
          </a:prstGeom>
          <a:solidFill>
            <a:srgbClr val="0055A4"/>
          </a:solidFill>
          <a:ln w="0">
            <a:noFill/>
            <a:prstDash val="solid"/>
          </a:ln>
        </p:spPr>
        <p:txBody>
          <a:bodyPr/>
          <a:lstStyle/>
          <a:p>
            <a:endParaRPr lang="en-US" noProof="1"/>
          </a:p>
        </p:txBody>
      </p:sp>
      <p:sp>
        <p:nvSpPr>
          <p:cNvPr id="21" name="French flag stripe 2">
            <a:extLst>
              <a:ext uri="{FF2B5EF4-FFF2-40B4-BE49-F238E27FC236}">
                <a16:creationId xmlns:a16="http://schemas.microsoft.com/office/drawing/2014/main" id="{5A652270-C7A0-4F83-B945-1B9A6C0FCF1C}"/>
              </a:ext>
            </a:extLst>
          </p:cNvPr>
          <p:cNvSpPr>
            <a:spLocks noGrp="1"/>
          </p:cNvSpPr>
          <p:nvPr/>
        </p:nvSpPr>
        <p:spPr>
          <a:xfrm>
            <a:off x="8863013" y="1147763"/>
            <a:ext cx="76200" cy="142875"/>
          </a:xfrm>
          <a:prstGeom prst="rect">
            <a:avLst/>
          </a:prstGeom>
          <a:solidFill>
            <a:srgbClr val="FFFFFF"/>
          </a:solidFill>
          <a:ln w="0">
            <a:noFill/>
            <a:prstDash val="solid"/>
          </a:ln>
        </p:spPr>
        <p:txBody>
          <a:bodyPr/>
          <a:lstStyle/>
          <a:p>
            <a:endParaRPr lang="en-US" noProof="1"/>
          </a:p>
        </p:txBody>
      </p:sp>
      <p:sp>
        <p:nvSpPr>
          <p:cNvPr id="3" name="Rounded Rectangle 4">
            <a:extLst>
              <a:ext uri="{FF2B5EF4-FFF2-40B4-BE49-F238E27FC236}">
                <a16:creationId xmlns:a16="http://schemas.microsoft.com/office/drawing/2014/main" id="{58490C23-ACD7-F493-D963-21CDED1F9D44}"/>
              </a:ext>
            </a:extLst>
          </p:cNvPr>
          <p:cNvSpPr/>
          <p:nvPr/>
        </p:nvSpPr>
        <p:spPr>
          <a:xfrm>
            <a:off x="9276016" y="4266440"/>
            <a:ext cx="2122881" cy="830756"/>
          </a:xfrm>
          <a:prstGeom prst="roundRect">
            <a:avLst>
              <a:gd name="adj" fmla="val 4500"/>
            </a:avLst>
          </a:prstGeom>
          <a:solidFill>
            <a:srgbClr val="17325A">
              <a:alpha val="54000"/>
            </a:srgbClr>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22" name="French flag stripe 3">
            <a:extLst>
              <a:ext uri="{FF2B5EF4-FFF2-40B4-BE49-F238E27FC236}">
                <a16:creationId xmlns:a16="http://schemas.microsoft.com/office/drawing/2014/main" id="{DC84BDD8-9162-4F1B-A795-7A81920D6A80}"/>
              </a:ext>
            </a:extLst>
          </p:cNvPr>
          <p:cNvSpPr>
            <a:spLocks noGrp="1"/>
          </p:cNvSpPr>
          <p:nvPr/>
        </p:nvSpPr>
        <p:spPr>
          <a:xfrm>
            <a:off x="8939213" y="1147763"/>
            <a:ext cx="76200" cy="142875"/>
          </a:xfrm>
          <a:prstGeom prst="rect">
            <a:avLst/>
          </a:prstGeom>
          <a:solidFill>
            <a:srgbClr val="EF4135"/>
          </a:solidFill>
          <a:ln w="0">
            <a:noFill/>
            <a:prstDash val="solid"/>
          </a:ln>
        </p:spPr>
        <p:txBody>
          <a:bodyPr/>
          <a:lstStyle/>
          <a:p>
            <a:endParaRPr lang="en-US" noProof="1"/>
          </a:p>
        </p:txBody>
      </p:sp>
      <p:sp>
        <p:nvSpPr>
          <p:cNvPr id="23" name="French flag outline">
            <a:extLst>
              <a:ext uri="{FF2B5EF4-FFF2-40B4-BE49-F238E27FC236}">
                <a16:creationId xmlns:a16="http://schemas.microsoft.com/office/drawing/2014/main" id="{CC7CEB6C-4E1F-4F8A-A46D-E839D77E6759}"/>
              </a:ext>
            </a:extLst>
          </p:cNvPr>
          <p:cNvSpPr>
            <a:spLocks noGrp="1"/>
          </p:cNvSpPr>
          <p:nvPr/>
        </p:nvSpPr>
        <p:spPr>
          <a:xfrm>
            <a:off x="8786813" y="1147763"/>
            <a:ext cx="228600" cy="142875"/>
          </a:xfrm>
          <a:prstGeom prst="rect">
            <a:avLst/>
          </a:prstGeom>
          <a:noFill/>
          <a:ln w="5715">
            <a:solidFill>
              <a:srgbClr val="FFFFFF">
                <a:alpha val="70000"/>
              </a:srgbClr>
            </a:solidFill>
            <a:prstDash val="solid"/>
          </a:ln>
        </p:spPr>
        <p:txBody>
          <a:bodyPr/>
          <a:lstStyle/>
          <a:p>
            <a:endParaRPr lang="en-US" noProof="1"/>
          </a:p>
        </p:txBody>
      </p:sp>
      <p:sp>
        <p:nvSpPr>
          <p:cNvPr id="24" name="French reseller network label">
            <a:extLst>
              <a:ext uri="{FF2B5EF4-FFF2-40B4-BE49-F238E27FC236}">
                <a16:creationId xmlns:a16="http://schemas.microsoft.com/office/drawing/2014/main" id="{D96312E2-458D-453F-8FEA-7BD543D615B1}"/>
              </a:ext>
            </a:extLst>
          </p:cNvPr>
          <p:cNvSpPr>
            <a:spLocks noGrp="1"/>
          </p:cNvSpPr>
          <p:nvPr/>
        </p:nvSpPr>
        <p:spPr>
          <a:xfrm>
            <a:off x="9115425" y="1109663"/>
            <a:ext cx="1066800" cy="219075"/>
          </a:xfrm>
          <a:prstGeom prst="rect">
            <a:avLst/>
          </a:prstGeom>
          <a:noFill/>
          <a:ln w="0">
            <a:noFill/>
            <a:prstDash val="solid"/>
          </a:ln>
        </p:spPr>
        <p:txBody>
          <a:bodyPr wrap="none" lIns="0" tIns="0" rIns="0" bIns="0" anchor="ctr">
            <a:normAutofit/>
          </a:bodyPr>
          <a:lstStyle/>
          <a:p>
            <a:pPr algn="l">
              <a:lnSpc>
                <a:spcPct val="100000"/>
              </a:lnSpc>
              <a:buNone/>
              <a:defRPr sz="930" b="1">
                <a:solidFill>
                  <a:srgbClr val="FFFFFF">
                    <a:alpha val="88000"/>
                  </a:srgbClr>
                </a:solidFill>
                <a:latin typeface="Nunito Sans Black"/>
                <a:ea typeface="Nunito Sans Black"/>
                <a:cs typeface="Nunito Sans Black"/>
              </a:defRPr>
            </a:pPr>
            <a:r>
              <a:rPr lang="en-US" sz="930" b="1" noProof="1">
                <a:solidFill>
                  <a:srgbClr val="FFFFFF">
                    <a:alpha val="88000"/>
                  </a:srgbClr>
                </a:solidFill>
                <a:latin typeface="Nunito Sans Black"/>
                <a:ea typeface="Nunito Sans Black"/>
                <a:cs typeface="Nunito Sans Black"/>
              </a:rPr>
              <a:t>RESEAU FRANCE</a:t>
            </a:r>
          </a:p>
        </p:txBody>
      </p:sp>
      <p:sp>
        <p:nvSpPr>
          <p:cNvPr id="25" name="SpinetiX ALGAM vertical divider">
            <a:extLst>
              <a:ext uri="{FF2B5EF4-FFF2-40B4-BE49-F238E27FC236}">
                <a16:creationId xmlns:a16="http://schemas.microsoft.com/office/drawing/2014/main" id="{1F3F1A23-7528-4A16-8220-4AD9EC09FC65}"/>
              </a:ext>
            </a:extLst>
          </p:cNvPr>
          <p:cNvSpPr>
            <a:spLocks noGrp="1"/>
          </p:cNvSpPr>
          <p:nvPr/>
        </p:nvSpPr>
        <p:spPr>
          <a:xfrm>
            <a:off x="10267950" y="1100138"/>
            <a:ext cx="0" cy="228600"/>
          </a:xfrm>
          <a:prstGeom prst="line">
            <a:avLst/>
          </a:prstGeom>
          <a:noFill/>
          <a:ln w="9525">
            <a:solidFill>
              <a:srgbClr val="49E3FF">
                <a:alpha val="72000"/>
              </a:srgbClr>
            </a:solidFill>
            <a:prstDash val="solid"/>
          </a:ln>
        </p:spPr>
        <p:txBody>
          <a:bodyPr/>
          <a:lstStyle/>
          <a:p>
            <a:endParaRPr lang="en-US" noProof="1"/>
          </a:p>
        </p:txBody>
      </p:sp>
      <p:pic>
        <p:nvPicPr>
          <p:cNvPr id="11" name="Picture 2" descr="Flag of Switzerland - Wikipedia">
            <a:extLst>
              <a:ext uri="{FF2B5EF4-FFF2-40B4-BE49-F238E27FC236}">
                <a16:creationId xmlns:a16="http://schemas.microsoft.com/office/drawing/2014/main" id="{A4998409-CEF4-5809-1F59-4812024D29E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39475" y="4817351"/>
            <a:ext cx="132830" cy="125595"/>
          </a:xfrm>
          <a:prstGeom prst="rect">
            <a:avLst/>
          </a:prstGeom>
          <a:noFill/>
          <a:extLst>
            <a:ext uri="{909E8E84-426E-40DD-AFC4-6F175D3DCCD1}">
              <a14:hiddenFill xmlns:a14="http://schemas.microsoft.com/office/drawing/2010/main">
                <a:solidFill>
                  <a:srgbClr val="FFFFFF"/>
                </a:solidFill>
              </a14:hiddenFill>
            </a:ext>
          </a:extLst>
        </p:spPr>
      </p:pic>
      <p:sp>
        <p:nvSpPr>
          <p:cNvPr id="13" name="Millennium leader terminal">
            <a:extLst>
              <a:ext uri="{FF2B5EF4-FFF2-40B4-BE49-F238E27FC236}">
                <a16:creationId xmlns:a16="http://schemas.microsoft.com/office/drawing/2014/main" id="{B95C99BC-4BEC-45A3-9710-5A44B984C413}"/>
              </a:ext>
            </a:extLst>
          </p:cNvPr>
          <p:cNvSpPr>
            <a:spLocks noGrp="1"/>
          </p:cNvSpPr>
          <p:nvPr/>
        </p:nvSpPr>
        <p:spPr>
          <a:xfrm>
            <a:off x="10576546" y="3954711"/>
            <a:ext cx="2507" cy="311729"/>
          </a:xfrm>
          <a:prstGeom prst="line">
            <a:avLst/>
          </a:prstGeom>
          <a:noFill/>
          <a:ln w="20003">
            <a:solidFill>
              <a:srgbClr val="49E3FF"/>
            </a:solidFill>
            <a:prstDash val="solid"/>
          </a:ln>
        </p:spPr>
        <p:txBody>
          <a:bodyPr/>
          <a:lstStyle/>
          <a:p>
            <a:endParaRPr lang="en-US" noProof="1"/>
          </a:p>
        </p:txBody>
      </p:sp>
      <p:sp>
        <p:nvSpPr>
          <p:cNvPr id="16" name="Millennium annotation eyebrow">
            <a:extLst>
              <a:ext uri="{FF2B5EF4-FFF2-40B4-BE49-F238E27FC236}">
                <a16:creationId xmlns:a16="http://schemas.microsoft.com/office/drawing/2014/main" id="{74568AD8-23E1-4EDA-A99D-1714ED10BAD6}"/>
              </a:ext>
            </a:extLst>
          </p:cNvPr>
          <p:cNvSpPr>
            <a:spLocks noGrp="1"/>
          </p:cNvSpPr>
          <p:nvPr/>
        </p:nvSpPr>
        <p:spPr>
          <a:xfrm>
            <a:off x="9398127" y="4381991"/>
            <a:ext cx="1714500" cy="152400"/>
          </a:xfrm>
          <a:prstGeom prst="rect">
            <a:avLst/>
          </a:prstGeom>
          <a:noFill/>
          <a:ln w="0">
            <a:noFill/>
            <a:prstDash val="solid"/>
          </a:ln>
        </p:spPr>
        <p:txBody>
          <a:bodyPr wrap="none" lIns="0" tIns="0" rIns="0" bIns="0" anchor="ctr">
            <a:normAutofit/>
          </a:bodyPr>
          <a:lstStyle/>
          <a:p>
            <a:pPr algn="l">
              <a:lnSpc>
                <a:spcPct val="100000"/>
              </a:lnSpc>
              <a:buNone/>
              <a:defRPr sz="810" b="1">
                <a:solidFill>
                  <a:srgbClr val="49E3FF"/>
                </a:solidFill>
                <a:latin typeface="Nunito Sans Black"/>
                <a:ea typeface="Nunito Sans Black"/>
                <a:cs typeface="Nunito Sans Black"/>
              </a:defRPr>
            </a:pPr>
            <a:r>
              <a:rPr lang="en-US" sz="810" b="1" noProof="1">
                <a:solidFill>
                  <a:srgbClr val="49E3FF"/>
                </a:solidFill>
                <a:latin typeface="Nunito Sans Black"/>
                <a:ea typeface="Nunito Sans Black"/>
                <a:cs typeface="Nunito Sans Black"/>
              </a:rPr>
              <a:t>SITE REFERENCE &amp; SIEGE SPINETIX</a:t>
            </a:r>
          </a:p>
        </p:txBody>
      </p:sp>
      <p:sp>
        <p:nvSpPr>
          <p:cNvPr id="17" name="Millennium annotation title">
            <a:extLst>
              <a:ext uri="{FF2B5EF4-FFF2-40B4-BE49-F238E27FC236}">
                <a16:creationId xmlns:a16="http://schemas.microsoft.com/office/drawing/2014/main" id="{4B369BE3-E324-4446-A59C-1D37D87D8C05}"/>
              </a:ext>
            </a:extLst>
          </p:cNvPr>
          <p:cNvSpPr>
            <a:spLocks noGrp="1"/>
          </p:cNvSpPr>
          <p:nvPr/>
        </p:nvSpPr>
        <p:spPr>
          <a:xfrm>
            <a:off x="9398127" y="4524866"/>
            <a:ext cx="1714500" cy="257175"/>
          </a:xfrm>
          <a:prstGeom prst="rect">
            <a:avLst/>
          </a:prstGeom>
          <a:noFill/>
          <a:ln w="0">
            <a:noFill/>
            <a:prstDash val="solid"/>
          </a:ln>
        </p:spPr>
        <p:txBody>
          <a:bodyPr wrap="none" lIns="0" tIns="0" rIns="0" bIns="0" anchor="ctr">
            <a:normAutofit/>
          </a:bodyPr>
          <a:lstStyle/>
          <a:p>
            <a:pPr algn="l">
              <a:lnSpc>
                <a:spcPct val="100000"/>
              </a:lnSpc>
              <a:buNone/>
              <a:defRPr sz="1613" b="1">
                <a:solidFill>
                  <a:srgbClr val="FFFFFF"/>
                </a:solidFill>
                <a:latin typeface="Nunito Sans Black"/>
                <a:ea typeface="Nunito Sans Black"/>
                <a:cs typeface="Nunito Sans Black"/>
              </a:defRPr>
            </a:pPr>
            <a:r>
              <a:rPr lang="en-US" sz="1613" b="1" noProof="1">
                <a:solidFill>
                  <a:srgbClr val="FFFFFF"/>
                </a:solidFill>
                <a:latin typeface="Nunito Sans Black"/>
                <a:ea typeface="Nunito Sans Black"/>
                <a:cs typeface="Nunito Sans Black"/>
              </a:rPr>
              <a:t>MILLENNIUM</a:t>
            </a:r>
          </a:p>
        </p:txBody>
      </p:sp>
      <p:sp>
        <p:nvSpPr>
          <p:cNvPr id="18" name="Millennium annotation details">
            <a:extLst>
              <a:ext uri="{FF2B5EF4-FFF2-40B4-BE49-F238E27FC236}">
                <a16:creationId xmlns:a16="http://schemas.microsoft.com/office/drawing/2014/main" id="{2A02BF50-DCC4-4728-A3F4-F8D35797B535}"/>
              </a:ext>
            </a:extLst>
          </p:cNvPr>
          <p:cNvSpPr>
            <a:spLocks noGrp="1"/>
          </p:cNvSpPr>
          <p:nvPr/>
        </p:nvSpPr>
        <p:spPr>
          <a:xfrm>
            <a:off x="9398127" y="4810616"/>
            <a:ext cx="1714500" cy="171450"/>
          </a:xfrm>
          <a:prstGeom prst="rect">
            <a:avLst/>
          </a:prstGeom>
          <a:noFill/>
          <a:ln w="0">
            <a:noFill/>
            <a:prstDash val="solid"/>
          </a:ln>
        </p:spPr>
        <p:txBody>
          <a:bodyPr wrap="none" lIns="0" tIns="0" rIns="0" bIns="0" anchor="ctr">
            <a:normAutofit/>
          </a:bodyPr>
          <a:lstStyle/>
          <a:p>
            <a:pPr algn="l">
              <a:lnSpc>
                <a:spcPct val="100000"/>
              </a:lnSpc>
              <a:buNone/>
              <a:defRPr sz="960" b="0">
                <a:solidFill>
                  <a:srgbClr val="AFC7E8"/>
                </a:solidFill>
                <a:latin typeface="Nunito Sans"/>
                <a:ea typeface="Nunito Sans"/>
                <a:cs typeface="Nunito Sans"/>
              </a:defRPr>
            </a:pPr>
            <a:r>
              <a:rPr lang="en-US" sz="960" b="0" noProof="1">
                <a:solidFill>
                  <a:srgbClr val="AFC7E8"/>
                </a:solidFill>
                <a:latin typeface="Nunito Sans"/>
                <a:ea typeface="Nunito Sans"/>
                <a:cs typeface="Nunito Sans"/>
              </a:rPr>
              <a:t>LAUSANNE · 180 ECRANS</a:t>
            </a:r>
          </a:p>
        </p:txBody>
      </p:sp>
      <p:sp>
        <p:nvSpPr>
          <p:cNvPr id="26" name="Rectangle 25">
            <a:extLst>
              <a:ext uri="{FF2B5EF4-FFF2-40B4-BE49-F238E27FC236}">
                <a16:creationId xmlns:a16="http://schemas.microsoft.com/office/drawing/2014/main" id="{683EF6D8-1786-205B-FAF9-4B1FF0ED4F0F}"/>
              </a:ext>
            </a:extLst>
          </p:cNvPr>
          <p:cNvSpPr/>
          <p:nvPr/>
        </p:nvSpPr>
        <p:spPr>
          <a:xfrm>
            <a:off x="667512" y="4588984"/>
            <a:ext cx="274320" cy="41148"/>
          </a:xfrm>
          <a:prstGeom prst="rect">
            <a:avLst/>
          </a:prstGeom>
          <a:solidFill>
            <a:srgbClr val="E315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29" name="TextBox 28">
            <a:extLst>
              <a:ext uri="{FF2B5EF4-FFF2-40B4-BE49-F238E27FC236}">
                <a16:creationId xmlns:a16="http://schemas.microsoft.com/office/drawing/2014/main" id="{74053A19-0861-B075-08E0-DA8AFE294725}"/>
              </a:ext>
            </a:extLst>
          </p:cNvPr>
          <p:cNvSpPr txBox="1"/>
          <p:nvPr/>
        </p:nvSpPr>
        <p:spPr>
          <a:xfrm>
            <a:off x="1069848" y="4517601"/>
            <a:ext cx="6400800" cy="225062"/>
          </a:xfrm>
          <a:prstGeom prst="rect">
            <a:avLst/>
          </a:prstGeom>
          <a:noFill/>
        </p:spPr>
        <p:txBody>
          <a:bodyPr wrap="square" lIns="0" tIns="0" rIns="0" bIns="0" anchor="ctr">
            <a:spAutoFit/>
          </a:bodyPr>
          <a:lstStyle/>
          <a:p>
            <a:pPr algn="l">
              <a:lnSpc>
                <a:spcPts val="1655"/>
              </a:lnSpc>
            </a:pPr>
            <a:r>
              <a:rPr lang="en-US" sz="1600" b="1" i="0" spc="160" noProof="1">
                <a:solidFill>
                  <a:schemeClr val="bg1"/>
                </a:solidFill>
                <a:latin typeface="+mj-lt"/>
              </a:rPr>
              <a:t>PROGRAMME</a:t>
            </a:r>
          </a:p>
        </p:txBody>
      </p:sp>
      <p:sp>
        <p:nvSpPr>
          <p:cNvPr id="30" name="Title">
            <a:extLst>
              <a:ext uri="{FF2B5EF4-FFF2-40B4-BE49-F238E27FC236}">
                <a16:creationId xmlns:a16="http://schemas.microsoft.com/office/drawing/2014/main" id="{19DFD46F-59D1-04C4-A400-8802849AA56B}"/>
              </a:ext>
            </a:extLst>
          </p:cNvPr>
          <p:cNvSpPr txBox="1"/>
          <p:nvPr/>
        </p:nvSpPr>
        <p:spPr>
          <a:xfrm>
            <a:off x="667512" y="4970885"/>
            <a:ext cx="9784080" cy="611706"/>
          </a:xfrm>
          <a:prstGeom prst="rect">
            <a:avLst/>
          </a:prstGeom>
          <a:noFill/>
        </p:spPr>
        <p:txBody>
          <a:bodyPr wrap="square" lIns="0" tIns="0" rIns="0" bIns="0" anchor="t">
            <a:spAutoFit/>
          </a:bodyPr>
          <a:lstStyle/>
          <a:p>
            <a:pPr algn="l">
              <a:lnSpc>
                <a:spcPts val="4202"/>
              </a:lnSpc>
            </a:pPr>
            <a:r>
              <a:rPr lang="en-US" sz="5400" b="1" noProof="1">
                <a:solidFill>
                  <a:srgbClr val="FFFFFF"/>
                </a:solidFill>
                <a:latin typeface="Nunito Sans Black"/>
              </a:rPr>
              <a:t>AMBASSADEUR</a:t>
            </a:r>
            <a:endParaRPr lang="en-US" sz="5400" b="1" i="0" noProof="1">
              <a:solidFill>
                <a:srgbClr val="FFFFFF"/>
              </a:solidFill>
              <a:latin typeface="Nunito Sans Black"/>
            </a:endParaRPr>
          </a:p>
        </p:txBody>
      </p:sp>
      <p:sp>
        <p:nvSpPr>
          <p:cNvPr id="31" name="Subtitle">
            <a:extLst>
              <a:ext uri="{FF2B5EF4-FFF2-40B4-BE49-F238E27FC236}">
                <a16:creationId xmlns:a16="http://schemas.microsoft.com/office/drawing/2014/main" id="{ACF0A4C6-B799-A477-711B-64724C5BBC18}"/>
              </a:ext>
            </a:extLst>
          </p:cNvPr>
          <p:cNvSpPr txBox="1"/>
          <p:nvPr/>
        </p:nvSpPr>
        <p:spPr>
          <a:xfrm>
            <a:off x="667512" y="5708975"/>
            <a:ext cx="8577072" cy="615553"/>
          </a:xfrm>
          <a:prstGeom prst="rect">
            <a:avLst/>
          </a:prstGeom>
          <a:noFill/>
        </p:spPr>
        <p:txBody>
          <a:bodyPr wrap="square" lIns="0" tIns="0" rIns="0" bIns="0" anchor="t">
            <a:spAutoFit/>
          </a:bodyPr>
          <a:lstStyle/>
          <a:p>
            <a:pPr>
              <a:defRPr sz="1425" b="0" i="0">
                <a:solidFill>
                  <a:srgbClr val="EAF2F8"/>
                </a:solidFill>
                <a:latin typeface="Nunito Sans"/>
                <a:ea typeface="Nunito Sans"/>
                <a:cs typeface="Nunito Sans"/>
              </a:defRPr>
            </a:pPr>
            <a:r>
              <a:rPr lang="en-US" sz="2000" noProof="1">
                <a:solidFill>
                  <a:srgbClr val="EAF2F8"/>
                </a:solidFill>
                <a:latin typeface="Nunito Sans"/>
                <a:ea typeface="Nunito Sans"/>
                <a:cs typeface="Nunito Sans"/>
              </a:rPr>
              <a:t>Développons ensemble de nouvelles opportunités en</a:t>
            </a:r>
            <a:br>
              <a:rPr lang="en-US" sz="2000" noProof="1">
                <a:solidFill>
                  <a:srgbClr val="EAF2F8"/>
                </a:solidFill>
                <a:latin typeface="Nunito Sans"/>
                <a:ea typeface="Nunito Sans"/>
                <a:cs typeface="Nunito Sans"/>
              </a:rPr>
            </a:br>
            <a:r>
              <a:rPr lang="en-US" sz="2000" noProof="1">
                <a:solidFill>
                  <a:srgbClr val="EAF2F8"/>
                </a:solidFill>
                <a:latin typeface="Nunito Sans"/>
                <a:ea typeface="Nunito Sans"/>
                <a:cs typeface="Nunito Sans"/>
              </a:rPr>
              <a:t>affichage dynamique.</a:t>
            </a:r>
          </a:p>
        </p:txBody>
      </p:sp>
      <p:pic>
        <p:nvPicPr>
          <p:cNvPr id="4" name="Picture 3">
            <a:extLst>
              <a:ext uri="{FF2B5EF4-FFF2-40B4-BE49-F238E27FC236}">
                <a16:creationId xmlns:a16="http://schemas.microsoft.com/office/drawing/2014/main" id="{58C5EA6D-8C1C-2963-D104-7F33745E10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05534" y="1109393"/>
            <a:ext cx="1127016" cy="479734"/>
          </a:xfrm>
          <a:prstGeom prst="rect">
            <a:avLst/>
          </a:prstGeom>
        </p:spPr>
      </p:pic>
    </p:spTree>
    <p:extLst>
      <p:ext uri="{BB962C8B-B14F-4D97-AF65-F5344CB8AC3E}">
        <p14:creationId xmlns:p14="http://schemas.microsoft.com/office/powerpoint/2010/main" val="2012007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2B36AAF-B428-0239-55EA-6307A724A78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Rounded Rectangle 10"/>
          <p:cNvSpPr/>
          <p:nvPr/>
        </p:nvSpPr>
        <p:spPr>
          <a:xfrm>
            <a:off x="4347972" y="1428749"/>
            <a:ext cx="3496665" cy="4350259"/>
          </a:xfrm>
          <a:prstGeom prst="roundRect">
            <a:avLst>
              <a:gd name="adj" fmla="val 45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13" name="TextBox 12"/>
          <p:cNvSpPr txBox="1"/>
          <p:nvPr/>
        </p:nvSpPr>
        <p:spPr>
          <a:xfrm>
            <a:off x="4585716" y="2067306"/>
            <a:ext cx="3017520" cy="237744"/>
          </a:xfrm>
          <a:prstGeom prst="rect">
            <a:avLst/>
          </a:prstGeom>
          <a:noFill/>
        </p:spPr>
        <p:txBody>
          <a:bodyPr wrap="square" lIns="0" tIns="0" rIns="0" bIns="0" anchor="ctr">
            <a:spAutoFit/>
          </a:bodyPr>
          <a:lstStyle/>
          <a:p>
            <a:pPr algn="l">
              <a:lnSpc>
                <a:spcPts val="1512"/>
              </a:lnSpc>
            </a:pPr>
            <a:r>
              <a:rPr lang="en-US" sz="1050" b="0" i="0" noProof="1">
                <a:solidFill>
                  <a:srgbClr val="7F97BA"/>
                </a:solidFill>
                <a:latin typeface="Nunito Sans"/>
              </a:rPr>
              <a:t>Votre distributeur</a:t>
            </a:r>
          </a:p>
        </p:txBody>
      </p:sp>
      <p:cxnSp>
        <p:nvCxnSpPr>
          <p:cNvPr id="14" name="Connector 13"/>
          <p:cNvCxnSpPr/>
          <p:nvPr/>
        </p:nvCxnSpPr>
        <p:spPr>
          <a:xfrm>
            <a:off x="4585716" y="2378202"/>
            <a:ext cx="3021177" cy="0"/>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585716" y="2478405"/>
            <a:ext cx="3017520" cy="256032"/>
          </a:xfrm>
          <a:prstGeom prst="rect">
            <a:avLst/>
          </a:prstGeom>
          <a:noFill/>
        </p:spPr>
        <p:txBody>
          <a:bodyPr wrap="square" lIns="0" tIns="0" rIns="0" bIns="0" anchor="ctr">
            <a:spAutoFit/>
          </a:bodyPr>
          <a:lstStyle/>
          <a:p>
            <a:pPr algn="l">
              <a:lnSpc>
                <a:spcPts val="1583"/>
              </a:lnSpc>
            </a:pPr>
            <a:r>
              <a:rPr lang="en-US" sz="1100" b="1" i="0" spc="140" noProof="1">
                <a:solidFill>
                  <a:srgbClr val="FFFFFF"/>
                </a:solidFill>
                <a:latin typeface="Nunito Sans"/>
              </a:rPr>
              <a:t>Engagements ALGAM</a:t>
            </a:r>
          </a:p>
        </p:txBody>
      </p:sp>
      <p:sp>
        <p:nvSpPr>
          <p:cNvPr id="16" name="TextBox 15"/>
          <p:cNvSpPr txBox="1"/>
          <p:nvPr/>
        </p:nvSpPr>
        <p:spPr>
          <a:xfrm>
            <a:off x="4585716" y="2825877"/>
            <a:ext cx="3021177" cy="3415037"/>
          </a:xfrm>
          <a:prstGeom prst="rect">
            <a:avLst/>
          </a:prstGeom>
          <a:noFill/>
        </p:spPr>
        <p:txBody>
          <a:bodyPr wrap="square" lIns="0" tIns="0" rIns="0" bIns="0" anchor="t">
            <a:spAutoFit/>
          </a:bodyPr>
          <a:lstStyle/>
          <a:p>
            <a:pPr marL="155448" indent="-155448" algn="l">
              <a:lnSpc>
                <a:spcPts val="1610"/>
              </a:lnSpc>
              <a:spcAft>
                <a:spcPts val="850"/>
              </a:spcAft>
            </a:pPr>
            <a:r>
              <a:rPr lang="en-US" sz="1100" b="0" i="0" noProof="1">
                <a:solidFill>
                  <a:srgbClr val="6FB0FF"/>
                </a:solidFill>
                <a:latin typeface="Nunito Sans"/>
              </a:rPr>
              <a:t>•  </a:t>
            </a:r>
            <a:r>
              <a:rPr lang="en-US" sz="1100" b="0" i="0" noProof="1">
                <a:solidFill>
                  <a:srgbClr val="A8BEDC"/>
                </a:solidFill>
                <a:latin typeface="Nunito Sans"/>
              </a:rPr>
              <a:t>Connaissance du territoire et protection projet</a:t>
            </a:r>
          </a:p>
          <a:p>
            <a:pPr marL="155448" indent="-155448" algn="l">
              <a:lnSpc>
                <a:spcPts val="1610"/>
              </a:lnSpc>
              <a:spcAft>
                <a:spcPts val="850"/>
              </a:spcAft>
            </a:pPr>
            <a:r>
              <a:rPr lang="en-US" sz="1100" b="0" i="0" noProof="1">
                <a:solidFill>
                  <a:srgbClr val="6FB0FF"/>
                </a:solidFill>
                <a:latin typeface="Nunito Sans"/>
              </a:rPr>
              <a:t>•  </a:t>
            </a:r>
            <a:r>
              <a:rPr lang="en-US" sz="1100" b="0" i="0" noProof="1">
                <a:solidFill>
                  <a:srgbClr val="A8BEDC"/>
                </a:solidFill>
                <a:latin typeface="Nunito Sans"/>
              </a:rPr>
              <a:t>Centre de formation SpinetiX</a:t>
            </a:r>
          </a:p>
          <a:p>
            <a:pPr marL="155448" indent="-155448" algn="l">
              <a:lnSpc>
                <a:spcPts val="1610"/>
              </a:lnSpc>
              <a:spcAft>
                <a:spcPts val="850"/>
              </a:spcAft>
            </a:pPr>
            <a:r>
              <a:rPr lang="en-US" sz="1100" b="0" i="0" noProof="1">
                <a:solidFill>
                  <a:srgbClr val="6FB0FF"/>
                </a:solidFill>
                <a:latin typeface="Nunito Sans"/>
              </a:rPr>
              <a:t>•  </a:t>
            </a:r>
            <a:r>
              <a:rPr lang="en-US" sz="1100" b="0" i="0" noProof="1">
                <a:solidFill>
                  <a:srgbClr val="A8BEDC"/>
                </a:solidFill>
                <a:latin typeface="Nunito Sans"/>
              </a:rPr>
              <a:t>Choix des revendeurs privilégiés. Adéquation  entre les verticaux cibles du revendeur &amp; ceux de SpinetiX. Création d’un écosystème dynamique.</a:t>
            </a:r>
          </a:p>
          <a:p>
            <a:pPr marL="155448" indent="-155448">
              <a:lnSpc>
                <a:spcPts val="1610"/>
              </a:lnSpc>
            </a:pPr>
            <a:r>
              <a:rPr lang="en-US" sz="1100" b="0" i="0" noProof="1">
                <a:solidFill>
                  <a:srgbClr val="6FB0FF"/>
                </a:solidFill>
                <a:latin typeface="Nunito Sans"/>
              </a:rPr>
              <a:t>•  </a:t>
            </a:r>
            <a:r>
              <a:rPr lang="en-US" sz="1100" b="0" i="0" noProof="1">
                <a:solidFill>
                  <a:srgbClr val="A8BEDC"/>
                </a:solidFill>
                <a:latin typeface="Nunito Sans"/>
              </a:rPr>
              <a:t>« SpinetiX Experience Center » à Paris avec scenarios d’integration Widget  et Q-SYS</a:t>
            </a:r>
            <a:br>
              <a:rPr lang="en-US" sz="1100" b="0" i="0" noProof="1">
                <a:solidFill>
                  <a:srgbClr val="A8BEDC"/>
                </a:solidFill>
                <a:latin typeface="Nunito Sans"/>
              </a:rPr>
            </a:br>
            <a:endParaRPr lang="en-US" sz="1100" b="0" i="0" noProof="1">
              <a:solidFill>
                <a:srgbClr val="6FB0FF"/>
              </a:solidFill>
              <a:latin typeface="Nunito Sans"/>
            </a:endParaRPr>
          </a:p>
          <a:p>
            <a:pPr marL="155448" indent="-155448">
              <a:lnSpc>
                <a:spcPts val="1610"/>
              </a:lnSpc>
            </a:pPr>
            <a:r>
              <a:rPr lang="en-US" sz="1100" noProof="1">
                <a:solidFill>
                  <a:srgbClr val="6FB0FF"/>
                </a:solidFill>
              </a:rPr>
              <a:t>•   </a:t>
            </a:r>
            <a:r>
              <a:rPr lang="en-US" sz="1100" noProof="1">
                <a:solidFill>
                  <a:srgbClr val="A8BEDC"/>
                </a:solidFill>
              </a:rPr>
              <a:t>Accès direct aux ressources Cybersécurité, Légales, Références clients, Account Manager, Presales de SpinetiX</a:t>
            </a:r>
          </a:p>
          <a:p>
            <a:pPr marL="155448" indent="-155448" algn="l">
              <a:lnSpc>
                <a:spcPts val="1610"/>
              </a:lnSpc>
              <a:spcAft>
                <a:spcPts val="0"/>
              </a:spcAft>
            </a:pPr>
            <a:endParaRPr lang="en-US" sz="1100" b="0" i="0" noProof="1">
              <a:solidFill>
                <a:srgbClr val="A8BEDC"/>
              </a:solidFill>
              <a:latin typeface="Nunito Sans"/>
            </a:endParaRPr>
          </a:p>
          <a:p>
            <a:pPr marL="155448" indent="-155448" algn="l">
              <a:lnSpc>
                <a:spcPts val="1610"/>
              </a:lnSpc>
              <a:spcAft>
                <a:spcPts val="0"/>
              </a:spcAft>
            </a:pPr>
            <a:endParaRPr lang="en-US" sz="1100" b="0" i="0" noProof="1">
              <a:solidFill>
                <a:srgbClr val="A8BEDC"/>
              </a:solidFill>
              <a:latin typeface="Nunito Sans"/>
            </a:endParaRPr>
          </a:p>
          <a:p>
            <a:pPr marL="155448" indent="-155448" algn="l">
              <a:lnSpc>
                <a:spcPts val="1610"/>
              </a:lnSpc>
              <a:spcAft>
                <a:spcPts val="0"/>
              </a:spcAft>
            </a:pPr>
            <a:endParaRPr lang="en-US" sz="1100" b="0" i="0" noProof="1">
              <a:solidFill>
                <a:srgbClr val="A8BEDC"/>
              </a:solidFill>
              <a:latin typeface="Nunito Sans"/>
            </a:endParaRPr>
          </a:p>
        </p:txBody>
      </p:sp>
      <p:sp>
        <p:nvSpPr>
          <p:cNvPr id="17" name="Rounded Rectangle 16"/>
          <p:cNvSpPr/>
          <p:nvPr/>
        </p:nvSpPr>
        <p:spPr>
          <a:xfrm>
            <a:off x="8129016" y="1428749"/>
            <a:ext cx="3496665" cy="4350259"/>
          </a:xfrm>
          <a:prstGeom prst="roundRect">
            <a:avLst>
              <a:gd name="adj" fmla="val 45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19" name="TextBox 18"/>
          <p:cNvSpPr txBox="1"/>
          <p:nvPr/>
        </p:nvSpPr>
        <p:spPr>
          <a:xfrm>
            <a:off x="8366760" y="2067306"/>
            <a:ext cx="3017520" cy="237744"/>
          </a:xfrm>
          <a:prstGeom prst="rect">
            <a:avLst/>
          </a:prstGeom>
          <a:noFill/>
        </p:spPr>
        <p:txBody>
          <a:bodyPr wrap="square" lIns="0" tIns="0" rIns="0" bIns="0" anchor="ctr">
            <a:spAutoFit/>
          </a:bodyPr>
          <a:lstStyle/>
          <a:p>
            <a:pPr algn="l">
              <a:lnSpc>
                <a:spcPts val="1512"/>
              </a:lnSpc>
            </a:pPr>
            <a:r>
              <a:rPr lang="en-US" sz="1050" b="0" i="0" noProof="1">
                <a:solidFill>
                  <a:srgbClr val="7F97BA"/>
                </a:solidFill>
                <a:latin typeface="Nunito Sans"/>
              </a:rPr>
              <a:t>Le constructeur</a:t>
            </a:r>
          </a:p>
        </p:txBody>
      </p:sp>
      <p:cxnSp>
        <p:nvCxnSpPr>
          <p:cNvPr id="20" name="Connector 19"/>
          <p:cNvCxnSpPr/>
          <p:nvPr/>
        </p:nvCxnSpPr>
        <p:spPr>
          <a:xfrm>
            <a:off x="8366760" y="2378202"/>
            <a:ext cx="3021177" cy="0"/>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8366760" y="2478405"/>
            <a:ext cx="3017520" cy="256032"/>
          </a:xfrm>
          <a:prstGeom prst="rect">
            <a:avLst/>
          </a:prstGeom>
          <a:noFill/>
        </p:spPr>
        <p:txBody>
          <a:bodyPr wrap="square" lIns="0" tIns="0" rIns="0" bIns="0" anchor="ctr">
            <a:spAutoFit/>
          </a:bodyPr>
          <a:lstStyle/>
          <a:p>
            <a:pPr algn="l">
              <a:lnSpc>
                <a:spcPts val="1583"/>
              </a:lnSpc>
            </a:pPr>
            <a:r>
              <a:rPr lang="en-US" sz="1100" b="1" i="0" spc="140" noProof="1">
                <a:solidFill>
                  <a:srgbClr val="FFFFFF"/>
                </a:solidFill>
                <a:latin typeface="Nunito Sans"/>
              </a:rPr>
              <a:t>Engagements SpinetiX</a:t>
            </a:r>
          </a:p>
        </p:txBody>
      </p:sp>
      <p:sp>
        <p:nvSpPr>
          <p:cNvPr id="22" name="TextBox 21"/>
          <p:cNvSpPr txBox="1"/>
          <p:nvPr/>
        </p:nvSpPr>
        <p:spPr>
          <a:xfrm>
            <a:off x="8366760" y="2825877"/>
            <a:ext cx="3021177" cy="2504532"/>
          </a:xfrm>
          <a:prstGeom prst="rect">
            <a:avLst/>
          </a:prstGeom>
          <a:noFill/>
        </p:spPr>
        <p:txBody>
          <a:bodyPr wrap="square" lIns="0" tIns="0" rIns="0" bIns="0" anchor="t">
            <a:spAutoFit/>
          </a:bodyPr>
          <a:lstStyle/>
          <a:p>
            <a:pPr marL="155448" indent="-155448" algn="l">
              <a:lnSpc>
                <a:spcPts val="1610"/>
              </a:lnSpc>
              <a:spcAft>
                <a:spcPts val="850"/>
              </a:spcAft>
            </a:pPr>
            <a:r>
              <a:rPr lang="en-US" sz="1100" b="0" i="0" noProof="1">
                <a:solidFill>
                  <a:srgbClr val="6FB0FF"/>
                </a:solidFill>
                <a:latin typeface="Nunito Sans"/>
              </a:rPr>
              <a:t>•  </a:t>
            </a:r>
            <a:r>
              <a:rPr lang="en-US" sz="1100" b="0" i="0" noProof="1">
                <a:solidFill>
                  <a:srgbClr val="A8BEDC"/>
                </a:solidFill>
                <a:latin typeface="Nunito Sans"/>
              </a:rPr>
              <a:t>100 % de vente indirecte, sur toutes les composantes de l’offre </a:t>
            </a:r>
          </a:p>
          <a:p>
            <a:pPr marL="155448" indent="-155448" algn="l">
              <a:lnSpc>
                <a:spcPts val="1610"/>
              </a:lnSpc>
              <a:spcAft>
                <a:spcPts val="850"/>
              </a:spcAft>
            </a:pPr>
            <a:r>
              <a:rPr lang="en-US" sz="1100" b="0" i="0" noProof="1">
                <a:solidFill>
                  <a:srgbClr val="6FB0FF"/>
                </a:solidFill>
                <a:latin typeface="Nunito Sans"/>
              </a:rPr>
              <a:t>•  </a:t>
            </a:r>
            <a:r>
              <a:rPr lang="en-US" sz="1100" b="0" i="0" noProof="1">
                <a:solidFill>
                  <a:srgbClr val="A8BEDC"/>
                </a:solidFill>
                <a:latin typeface="Nunito Sans"/>
              </a:rPr>
              <a:t>Tarification préférentielle et revenus récurrents sur les abonnements</a:t>
            </a:r>
          </a:p>
          <a:p>
            <a:pPr marL="155448" indent="-155448" algn="l">
              <a:lnSpc>
                <a:spcPts val="1610"/>
              </a:lnSpc>
              <a:spcAft>
                <a:spcPts val="850"/>
              </a:spcAft>
            </a:pPr>
            <a:r>
              <a:rPr lang="en-US" sz="1100" b="0" i="0" noProof="1">
                <a:solidFill>
                  <a:srgbClr val="6FB0FF"/>
                </a:solidFill>
                <a:latin typeface="Nunito Sans"/>
              </a:rPr>
              <a:t>•  </a:t>
            </a:r>
            <a:r>
              <a:rPr lang="en-US" sz="1100" b="0" i="0" noProof="1">
                <a:solidFill>
                  <a:srgbClr val="A8BEDC"/>
                </a:solidFill>
                <a:latin typeface="Nunito Sans"/>
              </a:rPr>
              <a:t>15 minutes d’installation, du devis à la mise en service</a:t>
            </a:r>
          </a:p>
          <a:p>
            <a:pPr marL="155448" indent="-155448" algn="l">
              <a:lnSpc>
                <a:spcPts val="1610"/>
              </a:lnSpc>
              <a:spcAft>
                <a:spcPts val="850"/>
              </a:spcAft>
            </a:pPr>
            <a:r>
              <a:rPr lang="en-US" sz="1100" b="0" i="0" noProof="1">
                <a:solidFill>
                  <a:srgbClr val="6FB0FF"/>
                </a:solidFill>
                <a:latin typeface="Nunito Sans"/>
              </a:rPr>
              <a:t>•  </a:t>
            </a:r>
            <a:r>
              <a:rPr lang="en-US" sz="1100" b="0" i="0" noProof="1">
                <a:solidFill>
                  <a:srgbClr val="A8BEDC"/>
                </a:solidFill>
                <a:latin typeface="Nunito Sans"/>
              </a:rPr>
              <a:t>99 % de taux de rétention · fiabilité matérielle +10 ans</a:t>
            </a:r>
          </a:p>
          <a:p>
            <a:pPr marL="155448" indent="-155448" algn="l">
              <a:lnSpc>
                <a:spcPts val="1610"/>
              </a:lnSpc>
              <a:spcAft>
                <a:spcPts val="0"/>
              </a:spcAft>
            </a:pPr>
            <a:r>
              <a:rPr lang="en-US" sz="1100" b="0" i="0" noProof="1">
                <a:solidFill>
                  <a:srgbClr val="6FB0FF"/>
                </a:solidFill>
                <a:latin typeface="Nunito Sans"/>
              </a:rPr>
              <a:t>•  </a:t>
            </a:r>
            <a:r>
              <a:rPr lang="en-US" sz="1100" b="0" i="0" noProof="1">
                <a:solidFill>
                  <a:srgbClr val="A8BEDC"/>
                </a:solidFill>
                <a:latin typeface="Nunito Sans"/>
              </a:rPr>
              <a:t>Avant-vente, formations et experts cybersécurité à vos côtés</a:t>
            </a:r>
          </a:p>
        </p:txBody>
      </p:sp>
      <p:sp>
        <p:nvSpPr>
          <p:cNvPr id="23" name="Rounded Rectangle 22"/>
          <p:cNvSpPr/>
          <p:nvPr/>
        </p:nvSpPr>
        <p:spPr>
          <a:xfrm>
            <a:off x="566928" y="6019038"/>
            <a:ext cx="11057839" cy="566928"/>
          </a:xfrm>
          <a:prstGeom prst="roundRect">
            <a:avLst>
              <a:gd name="adj" fmla="val 14000"/>
            </a:avLst>
          </a:prstGeom>
          <a:solidFill>
            <a:srgbClr val="0A1E3B"/>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24" name="TextBox 23"/>
          <p:cNvSpPr txBox="1"/>
          <p:nvPr/>
        </p:nvSpPr>
        <p:spPr>
          <a:xfrm>
            <a:off x="841247" y="6198627"/>
            <a:ext cx="10509199" cy="207749"/>
          </a:xfrm>
          <a:prstGeom prst="rect">
            <a:avLst/>
          </a:prstGeom>
          <a:noFill/>
        </p:spPr>
        <p:txBody>
          <a:bodyPr wrap="square" lIns="0" tIns="0" rIns="0" bIns="0" anchor="ctr">
            <a:spAutoFit/>
          </a:bodyPr>
          <a:lstStyle/>
          <a:p>
            <a:pPr algn="ctr">
              <a:lnSpc>
                <a:spcPts val="1655"/>
              </a:lnSpc>
            </a:pPr>
            <a:r>
              <a:rPr lang="en-US" sz="1150" b="0" i="1" noProof="1">
                <a:solidFill>
                  <a:srgbClr val="FFFFFF"/>
                </a:solidFill>
                <a:latin typeface="Nunito Sans"/>
              </a:rPr>
              <a:t>« L’unique solution 100 % indirecte sur toutes ses composantes, y compris les services et les abonnements. »   </a:t>
            </a:r>
            <a:r>
              <a:rPr lang="en-US" sz="950" b="1" i="0" spc="120" noProof="1">
                <a:solidFill>
                  <a:srgbClr val="6FB0FF"/>
                </a:solidFill>
                <a:latin typeface="Nunito Sans"/>
              </a:rPr>
              <a:t>ATRAIT CONSULTING</a:t>
            </a:r>
          </a:p>
        </p:txBody>
      </p:sp>
      <p:sp>
        <p:nvSpPr>
          <p:cNvPr id="25" name="Rectangle 24">
            <a:extLst>
              <a:ext uri="{FF2B5EF4-FFF2-40B4-BE49-F238E27FC236}">
                <a16:creationId xmlns:a16="http://schemas.microsoft.com/office/drawing/2014/main" id="{B1C98D8B-1370-8A4C-D066-B2962076BF43}"/>
              </a:ext>
            </a:extLst>
          </p:cNvPr>
          <p:cNvSpPr>
            <a:spLocks noGrp="1"/>
          </p:cNvSpPr>
          <p:nvPr/>
        </p:nvSpPr>
        <p:spPr>
          <a:xfrm>
            <a:off x="609600" y="457200"/>
            <a:ext cx="7524750" cy="514350"/>
          </a:xfrm>
          <a:prstGeom prst="rect">
            <a:avLst/>
          </a:prstGeom>
          <a:noFill/>
          <a:ln w="0">
            <a:noFill/>
            <a:prstDash val="solid"/>
          </a:ln>
        </p:spPr>
        <p:txBody>
          <a:bodyPr anchor="ctr"/>
          <a:lstStyle/>
          <a:p>
            <a:pPr algn="l">
              <a:defRPr sz="2625" b="1" i="0">
                <a:solidFill>
                  <a:srgbClr val="FFFFFF"/>
                </a:solidFill>
                <a:latin typeface="Nunito Sans Black"/>
                <a:ea typeface="Nunito Sans Black"/>
                <a:cs typeface="Nunito Sans Black"/>
              </a:defRPr>
            </a:pPr>
            <a:r>
              <a:rPr lang="en-US" sz="2800" b="1" i="0" noProof="1">
                <a:solidFill>
                  <a:srgbClr val="FFFFFF"/>
                </a:solidFill>
                <a:latin typeface="Nunito Sans Black"/>
                <a:ea typeface="Nunito Sans Black"/>
                <a:cs typeface="Nunito Sans Black"/>
              </a:rPr>
              <a:t>3 forces. Une croissance commune.</a:t>
            </a:r>
          </a:p>
        </p:txBody>
      </p:sp>
      <p:sp>
        <p:nvSpPr>
          <p:cNvPr id="26" name="Rectangle 25">
            <a:extLst>
              <a:ext uri="{FF2B5EF4-FFF2-40B4-BE49-F238E27FC236}">
                <a16:creationId xmlns:a16="http://schemas.microsoft.com/office/drawing/2014/main" id="{DC715688-671B-9400-AFC2-55AB177B2A1B}"/>
              </a:ext>
            </a:extLst>
          </p:cNvPr>
          <p:cNvSpPr>
            <a:spLocks noGrp="1"/>
          </p:cNvSpPr>
          <p:nvPr/>
        </p:nvSpPr>
        <p:spPr>
          <a:xfrm>
            <a:off x="609600" y="1057275"/>
            <a:ext cx="723900" cy="47625"/>
          </a:xfrm>
          <a:prstGeom prst="rect">
            <a:avLst/>
          </a:prstGeom>
          <a:solidFill>
            <a:srgbClr val="6FB0FF"/>
          </a:solidFill>
          <a:ln w="0">
            <a:solidFill>
              <a:srgbClr val="6FB0FF"/>
            </a:solidFill>
            <a:prstDash val="solid"/>
          </a:ln>
        </p:spPr>
        <p:txBody>
          <a:bodyPr/>
          <a:lstStyle/>
          <a:p>
            <a:endParaRPr lang="en-US" noProof="1"/>
          </a:p>
        </p:txBody>
      </p:sp>
      <p:sp>
        <p:nvSpPr>
          <p:cNvPr id="29" name="Rectangle 28">
            <a:extLst>
              <a:ext uri="{FF2B5EF4-FFF2-40B4-BE49-F238E27FC236}">
                <a16:creationId xmlns:a16="http://schemas.microsoft.com/office/drawing/2014/main" id="{C3C7D636-E5A7-3D85-8C33-EDF5D5FC32F4}"/>
              </a:ext>
            </a:extLst>
          </p:cNvPr>
          <p:cNvSpPr>
            <a:spLocks noGrp="1"/>
          </p:cNvSpPr>
          <p:nvPr/>
        </p:nvSpPr>
        <p:spPr>
          <a:xfrm>
            <a:off x="1122785" y="2349627"/>
            <a:ext cx="2314575" cy="28575"/>
          </a:xfrm>
          <a:prstGeom prst="rect">
            <a:avLst/>
          </a:prstGeom>
          <a:solidFill>
            <a:srgbClr val="043EB1"/>
          </a:solidFill>
          <a:ln w="0">
            <a:noFill/>
            <a:prstDash val="solid"/>
          </a:ln>
        </p:spPr>
        <p:txBody>
          <a:bodyPr/>
          <a:lstStyle/>
          <a:p>
            <a:endParaRPr lang="en-US" noProof="1"/>
          </a:p>
        </p:txBody>
      </p:sp>
      <p:sp>
        <p:nvSpPr>
          <p:cNvPr id="30" name="Rectangle 29">
            <a:extLst>
              <a:ext uri="{FF2B5EF4-FFF2-40B4-BE49-F238E27FC236}">
                <a16:creationId xmlns:a16="http://schemas.microsoft.com/office/drawing/2014/main" id="{8807551E-86E8-58AC-06DB-D78AEEEB23FB}"/>
              </a:ext>
            </a:extLst>
          </p:cNvPr>
          <p:cNvSpPr>
            <a:spLocks noGrp="1"/>
          </p:cNvSpPr>
          <p:nvPr/>
        </p:nvSpPr>
        <p:spPr>
          <a:xfrm>
            <a:off x="2265785" y="2349627"/>
            <a:ext cx="1171575" cy="28575"/>
          </a:xfrm>
          <a:prstGeom prst="rect">
            <a:avLst/>
          </a:prstGeom>
          <a:solidFill>
            <a:srgbClr val="E31556"/>
          </a:solidFill>
          <a:ln w="0">
            <a:noFill/>
            <a:prstDash val="solid"/>
          </a:ln>
        </p:spPr>
        <p:txBody>
          <a:bodyPr/>
          <a:lstStyle/>
          <a:p>
            <a:endParaRPr lang="en-US" noProof="1"/>
          </a:p>
        </p:txBody>
      </p:sp>
      <p:sp>
        <p:nvSpPr>
          <p:cNvPr id="31" name="Oval 30">
            <a:extLst>
              <a:ext uri="{FF2B5EF4-FFF2-40B4-BE49-F238E27FC236}">
                <a16:creationId xmlns:a16="http://schemas.microsoft.com/office/drawing/2014/main" id="{DBC84732-8B2E-EE33-0D0E-1271688A86CD}"/>
              </a:ext>
            </a:extLst>
          </p:cNvPr>
          <p:cNvSpPr>
            <a:spLocks noGrp="1"/>
          </p:cNvSpPr>
          <p:nvPr/>
        </p:nvSpPr>
        <p:spPr>
          <a:xfrm>
            <a:off x="675110" y="1873377"/>
            <a:ext cx="952500" cy="952500"/>
          </a:xfrm>
          <a:prstGeom prst="ellipse">
            <a:avLst/>
          </a:prstGeom>
          <a:solidFill>
            <a:srgbClr val="FFFFFF"/>
          </a:solidFill>
          <a:ln w="38100">
            <a:solidFill>
              <a:srgbClr val="49E3FF"/>
            </a:solidFill>
            <a:prstDash val="solid"/>
          </a:ln>
        </p:spPr>
        <p:style>
          <a:lnRef idx="0">
            <a:scrgbClr r="0" g="0" b="0"/>
          </a:lnRef>
          <a:fillRef idx="0">
            <a:scrgbClr r="0" g="0" b="0"/>
          </a:fillRef>
          <a:effectRef idx="4">
            <a:scrgbClr r="0" g="0" b="0"/>
          </a:effectRef>
          <a:fontRef idx="major"/>
        </p:style>
        <p:txBody>
          <a:bodyPr/>
          <a:lstStyle/>
          <a:p>
            <a:endParaRPr lang="en-US" noProof="1"/>
          </a:p>
        </p:txBody>
      </p:sp>
      <p:sp>
        <p:nvSpPr>
          <p:cNvPr id="32" name="Oval 31">
            <a:extLst>
              <a:ext uri="{FF2B5EF4-FFF2-40B4-BE49-F238E27FC236}">
                <a16:creationId xmlns:a16="http://schemas.microsoft.com/office/drawing/2014/main" id="{4396AB74-BE91-B4FE-DD5D-B56BF14F9E2B}"/>
              </a:ext>
            </a:extLst>
          </p:cNvPr>
          <p:cNvSpPr>
            <a:spLocks noGrp="1"/>
          </p:cNvSpPr>
          <p:nvPr/>
        </p:nvSpPr>
        <p:spPr>
          <a:xfrm>
            <a:off x="1818110" y="1873377"/>
            <a:ext cx="952500" cy="952500"/>
          </a:xfrm>
          <a:prstGeom prst="ellipse">
            <a:avLst/>
          </a:prstGeom>
          <a:solidFill>
            <a:srgbClr val="FFFFFF"/>
          </a:solidFill>
          <a:ln w="38100">
            <a:solidFill>
              <a:srgbClr val="E31556"/>
            </a:solidFill>
            <a:prstDash val="solid"/>
          </a:ln>
        </p:spPr>
        <p:style>
          <a:lnRef idx="0">
            <a:scrgbClr r="0" g="0" b="0"/>
          </a:lnRef>
          <a:fillRef idx="0">
            <a:scrgbClr r="0" g="0" b="0"/>
          </a:fillRef>
          <a:effectRef idx="4">
            <a:scrgbClr r="0" g="0" b="0"/>
          </a:effectRef>
          <a:fontRef idx="major"/>
        </p:style>
        <p:txBody>
          <a:bodyPr/>
          <a:lstStyle/>
          <a:p>
            <a:endParaRPr lang="en-US" noProof="1"/>
          </a:p>
        </p:txBody>
      </p:sp>
      <p:sp>
        <p:nvSpPr>
          <p:cNvPr id="33" name="Oval 32">
            <a:extLst>
              <a:ext uri="{FF2B5EF4-FFF2-40B4-BE49-F238E27FC236}">
                <a16:creationId xmlns:a16="http://schemas.microsoft.com/office/drawing/2014/main" id="{09D43499-69ED-7BC4-D989-95352676D782}"/>
              </a:ext>
            </a:extLst>
          </p:cNvPr>
          <p:cNvSpPr>
            <a:spLocks noGrp="1"/>
          </p:cNvSpPr>
          <p:nvPr/>
        </p:nvSpPr>
        <p:spPr>
          <a:xfrm>
            <a:off x="2961110" y="1873377"/>
            <a:ext cx="952500" cy="952500"/>
          </a:xfrm>
          <a:prstGeom prst="ellipse">
            <a:avLst/>
          </a:prstGeom>
          <a:solidFill>
            <a:srgbClr val="FFFFFF"/>
          </a:solidFill>
          <a:ln w="38100">
            <a:solidFill>
              <a:srgbClr val="6FB0FF"/>
            </a:solidFill>
            <a:prstDash val="solid"/>
          </a:ln>
        </p:spPr>
        <p:style>
          <a:lnRef idx="0">
            <a:scrgbClr r="0" g="0" b="0"/>
          </a:lnRef>
          <a:fillRef idx="0">
            <a:scrgbClr r="0" g="0" b="0"/>
          </a:fillRef>
          <a:effectRef idx="4">
            <a:scrgbClr r="0" g="0" b="0"/>
          </a:effectRef>
          <a:fontRef idx="major"/>
        </p:style>
        <p:txBody>
          <a:bodyPr/>
          <a:lstStyle/>
          <a:p>
            <a:endParaRPr lang="en-US" noProof="1"/>
          </a:p>
        </p:txBody>
      </p:sp>
      <p:sp>
        <p:nvSpPr>
          <p:cNvPr id="34" name="Rectangle 33">
            <a:extLst>
              <a:ext uri="{FF2B5EF4-FFF2-40B4-BE49-F238E27FC236}">
                <a16:creationId xmlns:a16="http://schemas.microsoft.com/office/drawing/2014/main" id="{CD1C5BB9-2874-7920-29D4-BE81E1515B13}"/>
              </a:ext>
            </a:extLst>
          </p:cNvPr>
          <p:cNvSpPr>
            <a:spLocks noGrp="1"/>
          </p:cNvSpPr>
          <p:nvPr/>
        </p:nvSpPr>
        <p:spPr>
          <a:xfrm>
            <a:off x="1913360" y="2161032"/>
            <a:ext cx="762000" cy="400050"/>
          </a:xfrm>
          <a:prstGeom prst="rect">
            <a:avLst/>
          </a:prstGeom>
          <a:noFill/>
          <a:ln w="0">
            <a:noFill/>
            <a:prstDash val="solid"/>
          </a:ln>
        </p:spPr>
        <p:txBody>
          <a:bodyPr anchor="ctr"/>
          <a:lstStyle/>
          <a:p>
            <a:pPr algn="ctr">
              <a:defRPr sz="1500" b="1" i="0">
                <a:solidFill>
                  <a:srgbClr val="0D2648"/>
                </a:solidFill>
                <a:latin typeface="Nunito Sans Black"/>
                <a:ea typeface="Nunito Sans Black"/>
                <a:cs typeface="Nunito Sans Black"/>
              </a:defRPr>
            </a:pPr>
            <a:r>
              <a:rPr lang="en-US" sz="1500" b="1" i="0" noProof="1">
                <a:solidFill>
                  <a:srgbClr val="0D2648"/>
                </a:solidFill>
                <a:latin typeface="Nunito Sans Black"/>
                <a:ea typeface="Nunito Sans Black"/>
                <a:cs typeface="Nunito Sans Black"/>
              </a:rPr>
              <a:t>VOUS</a:t>
            </a:r>
          </a:p>
        </p:txBody>
      </p:sp>
      <p:sp>
        <p:nvSpPr>
          <p:cNvPr id="35" name="Title">
            <a:extLst>
              <a:ext uri="{FF2B5EF4-FFF2-40B4-BE49-F238E27FC236}">
                <a16:creationId xmlns:a16="http://schemas.microsoft.com/office/drawing/2014/main" id="{99D8D8CE-EDDB-0FF2-E339-D6DF1250C4AD}"/>
              </a:ext>
            </a:extLst>
          </p:cNvPr>
          <p:cNvSpPr txBox="1">
            <a:spLocks/>
          </p:cNvSpPr>
          <p:nvPr/>
        </p:nvSpPr>
        <p:spPr>
          <a:xfrm>
            <a:off x="789129" y="3302127"/>
            <a:ext cx="2981886" cy="1782873"/>
          </a:xfrm>
          <a:prstGeom prst="rect">
            <a:avLst/>
          </a:prstGeom>
          <a:noFill/>
        </p:spPr>
        <p:txBody>
          <a:bodyPr wrap="square" anchor="ctr"/>
          <a:lstStyle/>
          <a:p>
            <a:r>
              <a:rPr lang="en-US" sz="6600" b="1" noProof="1">
                <a:solidFill>
                  <a:srgbClr val="FFFFFF"/>
                </a:solidFill>
                <a:latin typeface="STXingkai" panose="020B0503020204020204" pitchFamily="2" charset="-122"/>
                <a:ea typeface="STXingkai" panose="020B0503020204020204" pitchFamily="2" charset="-122"/>
                <a:cs typeface="Dreaming Outloud Script Pro" panose="03050502040304050704" pitchFamily="66" charset="0"/>
              </a:rPr>
              <a:t>Un accord parfait !</a:t>
            </a:r>
            <a:endParaRPr lang="en-US" sz="6600" b="1" noProof="1">
              <a:solidFill>
                <a:srgbClr val="00A3E0"/>
              </a:solidFill>
              <a:latin typeface="STXingkai" panose="020B0503020204020204" pitchFamily="2" charset="-122"/>
              <a:ea typeface="STXingkai" panose="020B0503020204020204" pitchFamily="2" charset="-122"/>
              <a:cs typeface="Dreaming Outloud Script Pro" panose="03050502040304050704" pitchFamily="66" charset="0"/>
            </a:endParaRPr>
          </a:p>
        </p:txBody>
      </p:sp>
      <p:pic>
        <p:nvPicPr>
          <p:cNvPr id="37" name="Picture 36">
            <a:extLst>
              <a:ext uri="{FF2B5EF4-FFF2-40B4-BE49-F238E27FC236}">
                <a16:creationId xmlns:a16="http://schemas.microsoft.com/office/drawing/2014/main" id="{BBD3C095-D5DF-F089-4813-54A147C38A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7507" y="2170931"/>
            <a:ext cx="770921" cy="304051"/>
          </a:xfrm>
          <a:prstGeom prst="rect">
            <a:avLst/>
          </a:prstGeom>
        </p:spPr>
      </p:pic>
      <p:pic>
        <p:nvPicPr>
          <p:cNvPr id="40" name="Picture 39">
            <a:extLst>
              <a:ext uri="{FF2B5EF4-FFF2-40B4-BE49-F238E27FC236}">
                <a16:creationId xmlns:a16="http://schemas.microsoft.com/office/drawing/2014/main" id="{7E9E89F7-D524-57C6-88B6-03B894C15D4F}"/>
              </a:ext>
            </a:extLst>
          </p:cNvPr>
          <p:cNvPicPr>
            <a:picLocks noChangeAspect="1"/>
          </p:cNvPicPr>
          <p:nvPr/>
        </p:nvPicPr>
        <p:blipFill>
          <a:blip r:embed="rId5"/>
          <a:stretch/>
        </p:blipFill>
        <p:spPr>
          <a:xfrm>
            <a:off x="8366760" y="1668636"/>
            <a:ext cx="1790700" cy="236953"/>
          </a:xfrm>
          <a:prstGeom prst="rect">
            <a:avLst/>
          </a:prstGeom>
        </p:spPr>
      </p:pic>
      <p:pic>
        <p:nvPicPr>
          <p:cNvPr id="3" name="Picture 2" descr="A logo for a company">
            <a:extLst>
              <a:ext uri="{FF2B5EF4-FFF2-40B4-BE49-F238E27FC236}">
                <a16:creationId xmlns:a16="http://schemas.microsoft.com/office/drawing/2014/main" id="{47AE591D-F6E3-E8EE-ADFE-C0D8CC9F30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pic>
        <p:nvPicPr>
          <p:cNvPr id="4" name="Picture 3">
            <a:extLst>
              <a:ext uri="{FF2B5EF4-FFF2-40B4-BE49-F238E27FC236}">
                <a16:creationId xmlns:a16="http://schemas.microsoft.com/office/drawing/2014/main" id="{DE649988-15B0-5F1B-09B6-3235FED4AA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2756" y="2229091"/>
            <a:ext cx="712800" cy="303416"/>
          </a:xfrm>
          <a:prstGeom prst="rect">
            <a:avLst/>
          </a:prstGeom>
        </p:spPr>
      </p:pic>
      <p:pic>
        <p:nvPicPr>
          <p:cNvPr id="6" name="Picture 5">
            <a:extLst>
              <a:ext uri="{FF2B5EF4-FFF2-40B4-BE49-F238E27FC236}">
                <a16:creationId xmlns:a16="http://schemas.microsoft.com/office/drawing/2014/main" id="{9611668C-74DC-BD45-8527-9698E4C4D19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85716" y="1647461"/>
            <a:ext cx="944291" cy="40195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arte de France" descr="france_map.png"/>
          <p:cNvPicPr>
            <a:picLocks noChangeAspect="1"/>
          </p:cNvPicPr>
          <p:nvPr/>
        </p:nvPicPr>
        <p:blipFill>
          <a:blip r:embed="rId3"/>
          <a:stretch>
            <a:fillRect/>
          </a:stretch>
        </p:blipFill>
        <p:spPr>
          <a:xfrm>
            <a:off x="6628638" y="922401"/>
            <a:ext cx="5257800" cy="5257800"/>
          </a:xfrm>
          <a:prstGeom prst="rect">
            <a:avLst/>
          </a:prstGeom>
        </p:spPr>
      </p:pic>
      <p:grpSp>
        <p:nvGrpSpPr>
          <p:cNvPr id="41" name="Group 40">
            <a:extLst>
              <a:ext uri="{FF2B5EF4-FFF2-40B4-BE49-F238E27FC236}">
                <a16:creationId xmlns:a16="http://schemas.microsoft.com/office/drawing/2014/main" id="{A042426C-CC4A-5741-EAA6-B4CB7B7E1E79}"/>
              </a:ext>
            </a:extLst>
          </p:cNvPr>
          <p:cNvGrpSpPr/>
          <p:nvPr/>
        </p:nvGrpSpPr>
        <p:grpSpPr>
          <a:xfrm>
            <a:off x="501584" y="1914845"/>
            <a:ext cx="5875436" cy="1298448"/>
            <a:chOff x="566928" y="2962656"/>
            <a:chExt cx="5669280" cy="1298448"/>
          </a:xfrm>
        </p:grpSpPr>
        <p:sp>
          <p:nvSpPr>
            <p:cNvPr id="7" name="Rounded Rectangle 6"/>
            <p:cNvSpPr/>
            <p:nvPr/>
          </p:nvSpPr>
          <p:spPr>
            <a:xfrm>
              <a:off x="566928" y="2962656"/>
              <a:ext cx="5669280" cy="1298448"/>
            </a:xfrm>
            <a:prstGeom prst="roundRect">
              <a:avLst>
                <a:gd name="adj" fmla="val 7500"/>
              </a:avLst>
            </a:prstGeom>
            <a:solidFill>
              <a:srgbClr val="F3F6FB"/>
            </a:solidFill>
            <a:ln w="9525">
              <a:solidFill>
                <a:srgbClr val="DFE7F2"/>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8" name="TextBox 7"/>
            <p:cNvSpPr txBox="1"/>
            <p:nvPr/>
          </p:nvSpPr>
          <p:spPr>
            <a:xfrm>
              <a:off x="850392" y="3147569"/>
              <a:ext cx="2048256" cy="848309"/>
            </a:xfrm>
            <a:prstGeom prst="rect">
              <a:avLst/>
            </a:prstGeom>
            <a:noFill/>
          </p:spPr>
          <p:txBody>
            <a:bodyPr wrap="square" lIns="0" tIns="0" rIns="0" bIns="0" anchor="ctr">
              <a:spAutoFit/>
            </a:bodyPr>
            <a:lstStyle/>
            <a:p>
              <a:pPr algn="l">
                <a:lnSpc>
                  <a:spcPts val="6911"/>
                </a:lnSpc>
              </a:pPr>
              <a:r>
                <a:rPr lang="en-US" sz="4800" b="1" i="0" noProof="1">
                  <a:solidFill>
                    <a:srgbClr val="005AAB"/>
                  </a:solidFill>
                  <a:latin typeface="Nunito Sans Black"/>
                </a:rPr>
                <a:t>50 %</a:t>
              </a:r>
            </a:p>
          </p:txBody>
        </p:sp>
        <p:sp>
          <p:nvSpPr>
            <p:cNvPr id="9" name="TextBox 8"/>
            <p:cNvSpPr txBox="1"/>
            <p:nvPr/>
          </p:nvSpPr>
          <p:spPr>
            <a:xfrm>
              <a:off x="2615184" y="3136109"/>
              <a:ext cx="3557016" cy="951543"/>
            </a:xfrm>
            <a:prstGeom prst="rect">
              <a:avLst/>
            </a:prstGeom>
            <a:noFill/>
          </p:spPr>
          <p:txBody>
            <a:bodyPr wrap="square" lIns="0" tIns="0" rIns="0" bIns="0" anchor="ctr">
              <a:spAutoFit/>
            </a:bodyPr>
            <a:lstStyle/>
            <a:p>
              <a:pPr algn="l">
                <a:lnSpc>
                  <a:spcPts val="1800"/>
                </a:lnSpc>
              </a:pPr>
              <a:r>
                <a:rPr lang="en-US" sz="1600" b="1" i="0" noProof="1">
                  <a:solidFill>
                    <a:srgbClr val="0D2648"/>
                  </a:solidFill>
                  <a:latin typeface="Nunito Sans"/>
                </a:rPr>
                <a:t>du marché français est représenté par des projets de </a:t>
              </a:r>
              <a:r>
                <a:rPr lang="en-US" sz="1600" b="1" i="0" noProof="1">
                  <a:solidFill>
                    <a:srgbClr val="E31556"/>
                  </a:solidFill>
                  <a:latin typeface="Nunito Sans"/>
                </a:rPr>
                <a:t>moins de 20 écrans</a:t>
              </a:r>
              <a:br>
                <a:rPr lang="en-US" sz="1600" b="1" i="0" noProof="1">
                  <a:solidFill>
                    <a:srgbClr val="0D2648"/>
                  </a:solidFill>
                  <a:latin typeface="Nunito Sans"/>
                </a:rPr>
              </a:br>
              <a:endParaRPr lang="en-US" sz="1600" b="1" i="0" noProof="1">
                <a:solidFill>
                  <a:srgbClr val="0D2648"/>
                </a:solidFill>
                <a:latin typeface="Nunito Sans"/>
              </a:endParaRPr>
            </a:p>
            <a:p>
              <a:pPr algn="l">
                <a:lnSpc>
                  <a:spcPts val="1583"/>
                </a:lnSpc>
                <a:spcBef>
                  <a:spcPts val="400"/>
                </a:spcBef>
              </a:pPr>
              <a:r>
                <a:rPr lang="en-US" sz="1400" b="0" i="0" noProof="1">
                  <a:solidFill>
                    <a:srgbClr val="55637C"/>
                  </a:solidFill>
                  <a:latin typeface="Nunito Sans"/>
                </a:rPr>
                <a:t>dans des sociétés de 50 à 200 employés</a:t>
              </a:r>
            </a:p>
          </p:txBody>
        </p:sp>
      </p:grpSp>
      <p:sp>
        <p:nvSpPr>
          <p:cNvPr id="10" name="TextBox 9"/>
          <p:cNvSpPr txBox="1"/>
          <p:nvPr/>
        </p:nvSpPr>
        <p:spPr>
          <a:xfrm>
            <a:off x="566928" y="3851642"/>
            <a:ext cx="3534232" cy="171201"/>
          </a:xfrm>
          <a:prstGeom prst="rect">
            <a:avLst/>
          </a:prstGeom>
          <a:noFill/>
        </p:spPr>
        <p:txBody>
          <a:bodyPr wrap="square" lIns="0" tIns="0" rIns="0" bIns="0" anchor="ctr">
            <a:spAutoFit/>
          </a:bodyPr>
          <a:lstStyle/>
          <a:p>
            <a:pPr algn="l">
              <a:lnSpc>
                <a:spcPts val="1368"/>
              </a:lnSpc>
            </a:pPr>
            <a:r>
              <a:rPr lang="en-US" sz="950" b="1" i="0" spc="140" noProof="1">
                <a:solidFill>
                  <a:srgbClr val="55637C"/>
                </a:solidFill>
                <a:latin typeface="Nunito Sans"/>
              </a:rPr>
              <a:t>DES PROJETS QUE VOUS SAVEZ DEJA GERER :</a:t>
            </a:r>
          </a:p>
        </p:txBody>
      </p:sp>
      <p:sp>
        <p:nvSpPr>
          <p:cNvPr id="11" name="Rounded Rectangle 10"/>
          <p:cNvSpPr/>
          <p:nvPr/>
        </p:nvSpPr>
        <p:spPr>
          <a:xfrm>
            <a:off x="597804" y="4299241"/>
            <a:ext cx="1450238" cy="347472"/>
          </a:xfrm>
          <a:prstGeom prst="roundRect">
            <a:avLst>
              <a:gd name="adj" fmla="val 32000"/>
            </a:avLst>
          </a:prstGeom>
          <a:solidFill>
            <a:srgbClr val="FFFFFF"/>
          </a:solidFill>
          <a:ln w="9525">
            <a:solidFill>
              <a:srgbClr val="DFE7F2"/>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12" name="TextBox 11"/>
          <p:cNvSpPr txBox="1"/>
          <p:nvPr/>
        </p:nvSpPr>
        <p:spPr>
          <a:xfrm>
            <a:off x="597804" y="4299241"/>
            <a:ext cx="1450238" cy="347472"/>
          </a:xfrm>
          <a:prstGeom prst="rect">
            <a:avLst/>
          </a:prstGeom>
          <a:noFill/>
        </p:spPr>
        <p:txBody>
          <a:bodyPr wrap="square" lIns="0" tIns="0" rIns="0" bIns="0" anchor="ctr">
            <a:spAutoFit/>
          </a:bodyPr>
          <a:lstStyle/>
          <a:p>
            <a:pPr algn="ctr">
              <a:lnSpc>
                <a:spcPts val="1512"/>
              </a:lnSpc>
            </a:pPr>
            <a:r>
              <a:rPr lang="en-US" sz="1050" b="0" i="0" noProof="1">
                <a:solidFill>
                  <a:srgbClr val="55637C"/>
                </a:solidFill>
                <a:latin typeface="Nunito Sans"/>
              </a:rPr>
              <a:t>Centres de congrès</a:t>
            </a:r>
          </a:p>
        </p:txBody>
      </p:sp>
      <p:sp>
        <p:nvSpPr>
          <p:cNvPr id="13" name="Rounded Rectangle 12"/>
          <p:cNvSpPr/>
          <p:nvPr/>
        </p:nvSpPr>
        <p:spPr>
          <a:xfrm>
            <a:off x="2157770" y="4299241"/>
            <a:ext cx="1520647" cy="347472"/>
          </a:xfrm>
          <a:prstGeom prst="roundRect">
            <a:avLst>
              <a:gd name="adj" fmla="val 32000"/>
            </a:avLst>
          </a:prstGeom>
          <a:solidFill>
            <a:srgbClr val="FFFFFF"/>
          </a:solidFill>
          <a:ln w="9525">
            <a:solidFill>
              <a:srgbClr val="DFE7F2"/>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14" name="TextBox 13"/>
          <p:cNvSpPr txBox="1"/>
          <p:nvPr/>
        </p:nvSpPr>
        <p:spPr>
          <a:xfrm>
            <a:off x="2157770" y="4299241"/>
            <a:ext cx="1520647" cy="347472"/>
          </a:xfrm>
          <a:prstGeom prst="rect">
            <a:avLst/>
          </a:prstGeom>
          <a:noFill/>
        </p:spPr>
        <p:txBody>
          <a:bodyPr wrap="square" lIns="0" tIns="0" rIns="0" bIns="0" anchor="ctr">
            <a:spAutoFit/>
          </a:bodyPr>
          <a:lstStyle/>
          <a:p>
            <a:pPr algn="ctr">
              <a:lnSpc>
                <a:spcPts val="1512"/>
              </a:lnSpc>
            </a:pPr>
            <a:r>
              <a:rPr lang="en-US" sz="1050" b="0" i="0" noProof="1">
                <a:solidFill>
                  <a:srgbClr val="55637C"/>
                </a:solidFill>
                <a:latin typeface="Nunito Sans"/>
              </a:rPr>
              <a:t>Sites de production</a:t>
            </a:r>
          </a:p>
        </p:txBody>
      </p:sp>
      <p:sp>
        <p:nvSpPr>
          <p:cNvPr id="15" name="Rounded Rectangle 14"/>
          <p:cNvSpPr/>
          <p:nvPr/>
        </p:nvSpPr>
        <p:spPr>
          <a:xfrm>
            <a:off x="1229761" y="4777797"/>
            <a:ext cx="1520647" cy="347472"/>
          </a:xfrm>
          <a:prstGeom prst="roundRect">
            <a:avLst>
              <a:gd name="adj" fmla="val 32000"/>
            </a:avLst>
          </a:prstGeom>
          <a:solidFill>
            <a:srgbClr val="FFFFFF"/>
          </a:solidFill>
          <a:ln w="9525">
            <a:solidFill>
              <a:srgbClr val="DFE7F2"/>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16" name="TextBox 15"/>
          <p:cNvSpPr txBox="1"/>
          <p:nvPr/>
        </p:nvSpPr>
        <p:spPr>
          <a:xfrm>
            <a:off x="1229761" y="4777797"/>
            <a:ext cx="1520647" cy="347472"/>
          </a:xfrm>
          <a:prstGeom prst="rect">
            <a:avLst/>
          </a:prstGeom>
          <a:noFill/>
        </p:spPr>
        <p:txBody>
          <a:bodyPr wrap="square" lIns="0" tIns="0" rIns="0" bIns="0" anchor="ctr">
            <a:spAutoFit/>
          </a:bodyPr>
          <a:lstStyle/>
          <a:p>
            <a:pPr algn="ctr">
              <a:lnSpc>
                <a:spcPts val="1512"/>
              </a:lnSpc>
            </a:pPr>
            <a:r>
              <a:rPr lang="en-US" sz="1050" b="0" i="0" noProof="1">
                <a:solidFill>
                  <a:srgbClr val="55637C"/>
                </a:solidFill>
                <a:latin typeface="Nunito Sans"/>
              </a:rPr>
              <a:t>Sièges d’entreprise</a:t>
            </a:r>
          </a:p>
        </p:txBody>
      </p:sp>
      <p:sp>
        <p:nvSpPr>
          <p:cNvPr id="17" name="Rounded Rectangle 16"/>
          <p:cNvSpPr/>
          <p:nvPr/>
        </p:nvSpPr>
        <p:spPr>
          <a:xfrm>
            <a:off x="2860136" y="4777797"/>
            <a:ext cx="1309420" cy="347472"/>
          </a:xfrm>
          <a:prstGeom prst="roundRect">
            <a:avLst>
              <a:gd name="adj" fmla="val 32000"/>
            </a:avLst>
          </a:prstGeom>
          <a:solidFill>
            <a:srgbClr val="FFFFFF"/>
          </a:solidFill>
          <a:ln w="9525">
            <a:solidFill>
              <a:srgbClr val="DFE7F2"/>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18" name="TextBox 17"/>
          <p:cNvSpPr txBox="1"/>
          <p:nvPr/>
        </p:nvSpPr>
        <p:spPr>
          <a:xfrm>
            <a:off x="2860136" y="4777797"/>
            <a:ext cx="1309420" cy="347472"/>
          </a:xfrm>
          <a:prstGeom prst="rect">
            <a:avLst/>
          </a:prstGeom>
          <a:noFill/>
        </p:spPr>
        <p:txBody>
          <a:bodyPr wrap="square" lIns="0" tIns="0" rIns="0" bIns="0" anchor="ctr">
            <a:spAutoFit/>
          </a:bodyPr>
          <a:lstStyle/>
          <a:p>
            <a:pPr algn="ctr">
              <a:lnSpc>
                <a:spcPts val="1512"/>
              </a:lnSpc>
            </a:pPr>
            <a:r>
              <a:rPr lang="en-US" sz="1050" b="0" i="0" noProof="1">
                <a:solidFill>
                  <a:srgbClr val="55637C"/>
                </a:solidFill>
                <a:latin typeface="Nunito Sans"/>
              </a:rPr>
              <a:t>Arénas sportives</a:t>
            </a:r>
          </a:p>
        </p:txBody>
      </p:sp>
      <p:sp>
        <p:nvSpPr>
          <p:cNvPr id="19" name="Rounded Rectangle 18"/>
          <p:cNvSpPr/>
          <p:nvPr/>
        </p:nvSpPr>
        <p:spPr>
          <a:xfrm>
            <a:off x="4279285" y="4777797"/>
            <a:ext cx="464515" cy="347472"/>
          </a:xfrm>
          <a:prstGeom prst="roundRect">
            <a:avLst>
              <a:gd name="adj" fmla="val 32000"/>
            </a:avLst>
          </a:prstGeom>
          <a:solidFill>
            <a:srgbClr val="FFFFFF"/>
          </a:solidFill>
          <a:ln w="9525">
            <a:solidFill>
              <a:srgbClr val="DFE7F2"/>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20" name="TextBox 19"/>
          <p:cNvSpPr txBox="1"/>
          <p:nvPr/>
        </p:nvSpPr>
        <p:spPr>
          <a:xfrm>
            <a:off x="4279285" y="4777797"/>
            <a:ext cx="464515" cy="347472"/>
          </a:xfrm>
          <a:prstGeom prst="rect">
            <a:avLst/>
          </a:prstGeom>
          <a:noFill/>
        </p:spPr>
        <p:txBody>
          <a:bodyPr wrap="square" lIns="0" tIns="0" rIns="0" bIns="0" anchor="ctr">
            <a:spAutoFit/>
          </a:bodyPr>
          <a:lstStyle/>
          <a:p>
            <a:pPr algn="ctr">
              <a:lnSpc>
                <a:spcPts val="1512"/>
              </a:lnSpc>
            </a:pPr>
            <a:r>
              <a:rPr lang="en-US" sz="1050" b="0" i="0" noProof="1">
                <a:solidFill>
                  <a:srgbClr val="55637C"/>
                </a:solidFill>
                <a:latin typeface="Nunito Sans"/>
              </a:rPr>
              <a:t>etc.</a:t>
            </a:r>
          </a:p>
        </p:txBody>
      </p:sp>
      <p:cxnSp>
        <p:nvCxnSpPr>
          <p:cNvPr id="21" name="Connector 20"/>
          <p:cNvCxnSpPr/>
          <p:nvPr/>
        </p:nvCxnSpPr>
        <p:spPr>
          <a:xfrm>
            <a:off x="502920" y="3575243"/>
            <a:ext cx="5669280" cy="0"/>
          </a:xfrm>
          <a:prstGeom prst="line">
            <a:avLst/>
          </a:prstGeom>
          <a:ln w="9525">
            <a:solidFill>
              <a:srgbClr val="DFE7F2"/>
            </a:solidFill>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762000" y="5640705"/>
            <a:ext cx="5760720" cy="548640"/>
          </a:xfrm>
          <a:prstGeom prst="rect">
            <a:avLst/>
          </a:prstGeom>
          <a:noFill/>
        </p:spPr>
        <p:txBody>
          <a:bodyPr wrap="square" lIns="0" tIns="0" rIns="0" bIns="0" anchor="ctr">
            <a:spAutoFit/>
          </a:bodyPr>
          <a:lstStyle/>
          <a:p>
            <a:pPr algn="l">
              <a:lnSpc>
                <a:spcPts val="2447"/>
              </a:lnSpc>
            </a:pPr>
            <a:r>
              <a:rPr lang="en-US" sz="1700" b="0" i="1" noProof="1">
                <a:solidFill>
                  <a:srgbClr val="0D2648"/>
                </a:solidFill>
                <a:latin typeface="Nunito Sans"/>
              </a:rPr>
              <a:t>« Les petites rivières font les grands fleuves. »</a:t>
            </a:r>
          </a:p>
        </p:txBody>
      </p:sp>
      <p:sp>
        <p:nvSpPr>
          <p:cNvPr id="36" name="Rectangle 35">
            <a:extLst>
              <a:ext uri="{FF2B5EF4-FFF2-40B4-BE49-F238E27FC236}">
                <a16:creationId xmlns:a16="http://schemas.microsoft.com/office/drawing/2014/main" id="{6124AF5E-0801-2493-6CA6-04A96827B9BE}"/>
              </a:ext>
            </a:extLst>
          </p:cNvPr>
          <p:cNvSpPr>
            <a:spLocks noGrp="1"/>
          </p:cNvSpPr>
          <p:nvPr/>
        </p:nvSpPr>
        <p:spPr>
          <a:xfrm>
            <a:off x="609600" y="457200"/>
            <a:ext cx="8858250" cy="504825"/>
          </a:xfrm>
          <a:prstGeom prst="rect">
            <a:avLst/>
          </a:prstGeom>
          <a:noFill/>
          <a:ln w="0">
            <a:noFill/>
            <a:prstDash val="solid"/>
          </a:ln>
        </p:spPr>
        <p:txBody>
          <a:bodyPr anchor="ctr"/>
          <a:lstStyle/>
          <a:p>
            <a:pPr algn="l">
              <a:defRPr sz="2625" b="0">
                <a:solidFill>
                  <a:srgbClr val="0D2648"/>
                </a:solidFill>
                <a:latin typeface="Nunito Sans Black"/>
                <a:ea typeface="Nunito Sans Black"/>
                <a:cs typeface="Nunito Sans Black"/>
              </a:defRPr>
            </a:pPr>
            <a:r>
              <a:rPr lang="en-US" sz="2800" b="0" noProof="1">
                <a:solidFill>
                  <a:srgbClr val="0D2648"/>
                </a:solidFill>
                <a:latin typeface="Nunito Sans Black"/>
                <a:ea typeface="Nunito Sans Black"/>
                <a:cs typeface="Nunito Sans Black"/>
              </a:rPr>
              <a:t>Opportunités proches de vous </a:t>
            </a:r>
          </a:p>
        </p:txBody>
      </p:sp>
      <p:sp>
        <p:nvSpPr>
          <p:cNvPr id="37" name="Rectangle 36">
            <a:extLst>
              <a:ext uri="{FF2B5EF4-FFF2-40B4-BE49-F238E27FC236}">
                <a16:creationId xmlns:a16="http://schemas.microsoft.com/office/drawing/2014/main" id="{2906BF75-6561-99E1-ADDD-488AA31AE045}"/>
              </a:ext>
            </a:extLst>
          </p:cNvPr>
          <p:cNvSpPr>
            <a:spLocks noGrp="1"/>
          </p:cNvSpPr>
          <p:nvPr/>
        </p:nvSpPr>
        <p:spPr>
          <a:xfrm>
            <a:off x="609600" y="1057275"/>
            <a:ext cx="704850" cy="47625"/>
          </a:xfrm>
          <a:prstGeom prst="rect">
            <a:avLst/>
          </a:prstGeom>
          <a:solidFill>
            <a:srgbClr val="E31556"/>
          </a:solidFill>
          <a:ln w="0">
            <a:noFill/>
            <a:prstDash val="solid"/>
          </a:ln>
        </p:spPr>
        <p:txBody>
          <a:bodyPr/>
          <a:lstStyle/>
          <a:p>
            <a:endParaRPr lang="en-US" noProof="1"/>
          </a:p>
        </p:txBody>
      </p:sp>
      <p:sp>
        <p:nvSpPr>
          <p:cNvPr id="38" name="Rectangle 37">
            <a:extLst>
              <a:ext uri="{FF2B5EF4-FFF2-40B4-BE49-F238E27FC236}">
                <a16:creationId xmlns:a16="http://schemas.microsoft.com/office/drawing/2014/main" id="{65CA849D-7355-959A-2B04-6EDD373115E3}"/>
              </a:ext>
            </a:extLst>
          </p:cNvPr>
          <p:cNvSpPr>
            <a:spLocks noGrp="1"/>
          </p:cNvSpPr>
          <p:nvPr/>
        </p:nvSpPr>
        <p:spPr>
          <a:xfrm>
            <a:off x="1524000" y="942975"/>
            <a:ext cx="7810500" cy="381000"/>
          </a:xfrm>
          <a:prstGeom prst="rect">
            <a:avLst/>
          </a:prstGeom>
          <a:noFill/>
          <a:ln w="0">
            <a:noFill/>
            <a:prstDash val="solid"/>
          </a:ln>
        </p:spPr>
        <p:txBody>
          <a:bodyPr anchor="ctr"/>
          <a:lstStyle/>
          <a:p>
            <a:pPr algn="l">
              <a:defRPr sz="1200" b="0">
                <a:solidFill>
                  <a:srgbClr val="53657A"/>
                </a:solidFill>
                <a:latin typeface="Nunito Sans"/>
                <a:ea typeface="Nunito Sans"/>
                <a:cs typeface="Nunito Sans"/>
              </a:defRPr>
            </a:pPr>
            <a:r>
              <a:rPr lang="en-US" sz="1200" noProof="1">
                <a:solidFill>
                  <a:srgbClr val="53657A"/>
                </a:solidFill>
                <a:latin typeface="Nunito Sans"/>
                <a:ea typeface="Nunito Sans"/>
                <a:cs typeface="Nunito Sans"/>
              </a:rPr>
              <a:t>Régionalement &amp; dans vos compétences.</a:t>
            </a:r>
          </a:p>
          <a:p>
            <a:pPr algn="l">
              <a:defRPr sz="1200" b="0">
                <a:solidFill>
                  <a:srgbClr val="53657A"/>
                </a:solidFill>
                <a:latin typeface="Nunito Sans"/>
                <a:ea typeface="Nunito Sans"/>
                <a:cs typeface="Nunito Sans"/>
              </a:defRPr>
            </a:pPr>
            <a:r>
              <a:rPr lang="en-US" sz="1200" noProof="1">
                <a:solidFill>
                  <a:srgbClr val="53657A"/>
                </a:solidFill>
                <a:latin typeface="Nunito Sans"/>
                <a:ea typeface="Nunito Sans"/>
                <a:cs typeface="Nunito Sans"/>
              </a:rPr>
              <a:t> </a:t>
            </a:r>
            <a:endParaRPr lang="en-US" sz="1200" b="0" noProof="1">
              <a:solidFill>
                <a:srgbClr val="53657A"/>
              </a:solidFill>
              <a:latin typeface="Nunito Sans"/>
              <a:ea typeface="Nunito Sans"/>
              <a:cs typeface="Nunito Sans"/>
            </a:endParaRPr>
          </a:p>
        </p:txBody>
      </p:sp>
      <p:pic>
        <p:nvPicPr>
          <p:cNvPr id="42" name="Picture 2" descr="SpinetiX logo">
            <a:extLst>
              <a:ext uri="{FF2B5EF4-FFF2-40B4-BE49-F238E27FC236}">
                <a16:creationId xmlns:a16="http://schemas.microsoft.com/office/drawing/2014/main" id="{D78A2B06-5ADA-5338-0133-F6AD6ECBC2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2233" y="1972178"/>
            <a:ext cx="515323" cy="5153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3" name="Picture 2" descr="SpinetiX logo">
            <a:extLst>
              <a:ext uri="{FF2B5EF4-FFF2-40B4-BE49-F238E27FC236}">
                <a16:creationId xmlns:a16="http://schemas.microsoft.com/office/drawing/2014/main" id="{234B363A-E2FF-3DBC-4FD2-C16A61996E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03585" y="1309696"/>
            <a:ext cx="515323" cy="5153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4" name="Picture 2" descr="SpinetiX logo">
            <a:extLst>
              <a:ext uri="{FF2B5EF4-FFF2-40B4-BE49-F238E27FC236}">
                <a16:creationId xmlns:a16="http://schemas.microsoft.com/office/drawing/2014/main" id="{B39896FE-5A40-A81D-1E4F-5A8C3394B5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8849" y="2760848"/>
            <a:ext cx="515323" cy="5153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5" name="Picture 2" descr="SpinetiX logo">
            <a:extLst>
              <a:ext uri="{FF2B5EF4-FFF2-40B4-BE49-F238E27FC236}">
                <a16:creationId xmlns:a16="http://schemas.microsoft.com/office/drawing/2014/main" id="{BCCB3FF4-85F6-249C-78E9-C2776CEE8F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23394" y="2936108"/>
            <a:ext cx="515323" cy="5153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6" name="Picture 2" descr="SpinetiX logo">
            <a:extLst>
              <a:ext uri="{FF2B5EF4-FFF2-40B4-BE49-F238E27FC236}">
                <a16:creationId xmlns:a16="http://schemas.microsoft.com/office/drawing/2014/main" id="{DCDA034E-6E49-BF14-DB15-E9118CD8E7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81535" y="3658180"/>
            <a:ext cx="515323" cy="5153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7" name="Picture 2" descr="SpinetiX logo">
            <a:extLst>
              <a:ext uri="{FF2B5EF4-FFF2-40B4-BE49-F238E27FC236}">
                <a16:creationId xmlns:a16="http://schemas.microsoft.com/office/drawing/2014/main" id="{BDDAF1DE-5585-0DF8-9CA5-ABD98EBF02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75950" y="4299631"/>
            <a:ext cx="515323" cy="5153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Picture 3" descr="A logo for a company">
            <a:extLst>
              <a:ext uri="{FF2B5EF4-FFF2-40B4-BE49-F238E27FC236}">
                <a16:creationId xmlns:a16="http://schemas.microsoft.com/office/drawing/2014/main" id="{C166A83A-6ED1-2F94-173B-2E94D63950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4996B-F4E0-1B68-060C-42C12378E550}"/>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EFB0189-39C0-4E3A-E19D-00439E31372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8132AF97-0EE2-44F5-589A-AFE2AD29D963}"/>
              </a:ext>
            </a:extLst>
          </p:cNvPr>
          <p:cNvSpPr>
            <a:spLocks noGrp="1"/>
          </p:cNvSpPr>
          <p:nvPr/>
        </p:nvSpPr>
        <p:spPr>
          <a:xfrm>
            <a:off x="609600" y="457200"/>
            <a:ext cx="8858250" cy="504825"/>
          </a:xfrm>
          <a:prstGeom prst="rect">
            <a:avLst/>
          </a:prstGeom>
          <a:noFill/>
          <a:ln w="0">
            <a:noFill/>
            <a:prstDash val="solid"/>
          </a:ln>
        </p:spPr>
        <p:txBody>
          <a:bodyPr anchor="ctr"/>
          <a:lstStyle/>
          <a:p>
            <a:pPr algn="l">
              <a:defRPr sz="2625" b="0">
                <a:solidFill>
                  <a:srgbClr val="FFFFFF"/>
                </a:solidFill>
                <a:latin typeface="Nunito Sans Black"/>
                <a:ea typeface="Nunito Sans Black"/>
                <a:cs typeface="Nunito Sans Black"/>
              </a:defRPr>
            </a:pPr>
            <a:r>
              <a:rPr lang="en-US" sz="2800" b="0" noProof="1">
                <a:solidFill>
                  <a:srgbClr val="FFFFFF"/>
                </a:solidFill>
                <a:latin typeface="Nunito Sans Black"/>
                <a:ea typeface="Nunito Sans Black"/>
                <a:cs typeface="Nunito Sans Black"/>
              </a:rPr>
              <a:t>5 projets de tous les jours, à votre portée</a:t>
            </a:r>
          </a:p>
        </p:txBody>
      </p:sp>
      <p:sp>
        <p:nvSpPr>
          <p:cNvPr id="3" name="Rectangle 2">
            <a:extLst>
              <a:ext uri="{FF2B5EF4-FFF2-40B4-BE49-F238E27FC236}">
                <a16:creationId xmlns:a16="http://schemas.microsoft.com/office/drawing/2014/main" id="{5A5E92E2-F0B3-D6F8-19F5-9FB683AEBC40}"/>
              </a:ext>
            </a:extLst>
          </p:cNvPr>
          <p:cNvSpPr>
            <a:spLocks noGrp="1"/>
          </p:cNvSpPr>
          <p:nvPr/>
        </p:nvSpPr>
        <p:spPr>
          <a:xfrm>
            <a:off x="609600" y="1057275"/>
            <a:ext cx="704850" cy="47625"/>
          </a:xfrm>
          <a:prstGeom prst="rect">
            <a:avLst/>
          </a:prstGeom>
          <a:solidFill>
            <a:srgbClr val="6FB0FF"/>
          </a:solidFill>
          <a:ln w="0">
            <a:noFill/>
            <a:prstDash val="solid"/>
          </a:ln>
        </p:spPr>
        <p:txBody>
          <a:bodyPr/>
          <a:lstStyle/>
          <a:p>
            <a:endParaRPr lang="en-US" noProof="1"/>
          </a:p>
        </p:txBody>
      </p:sp>
      <p:sp>
        <p:nvSpPr>
          <p:cNvPr id="4" name="Rectangle 3">
            <a:extLst>
              <a:ext uri="{FF2B5EF4-FFF2-40B4-BE49-F238E27FC236}">
                <a16:creationId xmlns:a16="http://schemas.microsoft.com/office/drawing/2014/main" id="{EF1E40E9-7D51-4A25-29C4-2E043076D1D0}"/>
              </a:ext>
            </a:extLst>
          </p:cNvPr>
          <p:cNvSpPr>
            <a:spLocks noGrp="1"/>
          </p:cNvSpPr>
          <p:nvPr/>
        </p:nvSpPr>
        <p:spPr>
          <a:xfrm>
            <a:off x="1524000" y="942975"/>
            <a:ext cx="7810500" cy="381000"/>
          </a:xfrm>
          <a:prstGeom prst="rect">
            <a:avLst/>
          </a:prstGeom>
          <a:noFill/>
          <a:ln w="0">
            <a:noFill/>
            <a:prstDash val="solid"/>
          </a:ln>
        </p:spPr>
        <p:txBody>
          <a:bodyPr anchor="ctr"/>
          <a:lstStyle/>
          <a:p>
            <a:pPr algn="l">
              <a:defRPr sz="1200" b="0">
                <a:solidFill>
                  <a:srgbClr val="C9D7E6"/>
                </a:solidFill>
                <a:latin typeface="Nunito Sans"/>
                <a:ea typeface="Nunito Sans"/>
                <a:cs typeface="Nunito Sans"/>
              </a:defRPr>
            </a:pPr>
            <a:r>
              <a:rPr lang="en-US" sz="1200" b="0" noProof="1">
                <a:solidFill>
                  <a:srgbClr val="C9D7E6"/>
                </a:solidFill>
                <a:latin typeface="Nunito Sans"/>
                <a:ea typeface="Nunito Sans"/>
                <a:cs typeface="Nunito Sans"/>
              </a:rPr>
              <a:t>Des déploiements proches de vous dans les marchés cibles.</a:t>
            </a:r>
          </a:p>
        </p:txBody>
      </p:sp>
      <p:sp>
        <p:nvSpPr>
          <p:cNvPr id="7" name="Rounded Rectangle 4">
            <a:extLst>
              <a:ext uri="{FF2B5EF4-FFF2-40B4-BE49-F238E27FC236}">
                <a16:creationId xmlns:a16="http://schemas.microsoft.com/office/drawing/2014/main" id="{E151BAB3-8E4F-DCE2-9282-77B86D930559}"/>
              </a:ext>
            </a:extLst>
          </p:cNvPr>
          <p:cNvSpPr/>
          <p:nvPr/>
        </p:nvSpPr>
        <p:spPr>
          <a:xfrm>
            <a:off x="566928" y="1669808"/>
            <a:ext cx="2023567" cy="4107179"/>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14" name="Picture 13" descr="refsamse.png">
            <a:extLst>
              <a:ext uri="{FF2B5EF4-FFF2-40B4-BE49-F238E27FC236}">
                <a16:creationId xmlns:a16="http://schemas.microsoft.com/office/drawing/2014/main" id="{AC0B9CE3-A2D0-341C-5946-E013B4C5542D}"/>
              </a:ext>
            </a:extLst>
          </p:cNvPr>
          <p:cNvPicPr>
            <a:picLocks noChangeAspect="1"/>
          </p:cNvPicPr>
          <p:nvPr/>
        </p:nvPicPr>
        <p:blipFill>
          <a:blip r:embed="rId4"/>
          <a:stretch>
            <a:fillRect/>
          </a:stretch>
        </p:blipFill>
        <p:spPr>
          <a:xfrm>
            <a:off x="672084" y="1774965"/>
            <a:ext cx="1813255" cy="1207008"/>
          </a:xfrm>
          <a:prstGeom prst="rect">
            <a:avLst/>
          </a:prstGeom>
        </p:spPr>
      </p:pic>
      <p:sp>
        <p:nvSpPr>
          <p:cNvPr id="21" name="TextBox 20">
            <a:extLst>
              <a:ext uri="{FF2B5EF4-FFF2-40B4-BE49-F238E27FC236}">
                <a16:creationId xmlns:a16="http://schemas.microsoft.com/office/drawing/2014/main" id="{249B144D-022D-DB45-653B-F80662C6E882}"/>
              </a:ext>
            </a:extLst>
          </p:cNvPr>
          <p:cNvSpPr txBox="1"/>
          <p:nvPr/>
        </p:nvSpPr>
        <p:spPr>
          <a:xfrm>
            <a:off x="749808" y="3638947"/>
            <a:ext cx="1657807" cy="438912"/>
          </a:xfrm>
          <a:prstGeom prst="rect">
            <a:avLst/>
          </a:prstGeom>
          <a:noFill/>
        </p:spPr>
        <p:txBody>
          <a:bodyPr wrap="square" lIns="0" tIns="0" rIns="0" bIns="0" anchor="ctr">
            <a:spAutoFit/>
          </a:bodyPr>
          <a:lstStyle/>
          <a:p>
            <a:pPr algn="l">
              <a:lnSpc>
                <a:spcPts val="1716"/>
              </a:lnSpc>
            </a:pPr>
            <a:r>
              <a:rPr lang="en-US" sz="1300" b="1" i="0" noProof="1">
                <a:solidFill>
                  <a:srgbClr val="FFFFFF"/>
                </a:solidFill>
                <a:latin typeface="Nunito Sans Black"/>
              </a:rPr>
              <a:t>Groupe SAMSE</a:t>
            </a:r>
          </a:p>
        </p:txBody>
      </p:sp>
      <p:sp>
        <p:nvSpPr>
          <p:cNvPr id="28" name="TextBox 27">
            <a:extLst>
              <a:ext uri="{FF2B5EF4-FFF2-40B4-BE49-F238E27FC236}">
                <a16:creationId xmlns:a16="http://schemas.microsoft.com/office/drawing/2014/main" id="{92466617-ADF8-55C1-8AE0-A816A56C475F}"/>
              </a:ext>
            </a:extLst>
          </p:cNvPr>
          <p:cNvSpPr txBox="1"/>
          <p:nvPr/>
        </p:nvSpPr>
        <p:spPr>
          <a:xfrm>
            <a:off x="749808" y="4114434"/>
            <a:ext cx="1657807" cy="201168"/>
          </a:xfrm>
          <a:prstGeom prst="rect">
            <a:avLst/>
          </a:prstGeom>
          <a:noFill/>
        </p:spPr>
        <p:txBody>
          <a:bodyPr wrap="square" lIns="0" tIns="0" rIns="0" bIns="0" anchor="ctr">
            <a:spAutoFit/>
          </a:bodyPr>
          <a:lstStyle/>
          <a:p>
            <a:pPr algn="l">
              <a:lnSpc>
                <a:spcPts val="1368"/>
              </a:lnSpc>
            </a:pPr>
            <a:r>
              <a:rPr lang="en-US" sz="950" b="0" i="0" noProof="1">
                <a:solidFill>
                  <a:srgbClr val="7F97BA"/>
                </a:solidFill>
                <a:latin typeface="Nunito Sans"/>
              </a:rPr>
              <a:t>Grenoble, France</a:t>
            </a:r>
          </a:p>
        </p:txBody>
      </p:sp>
      <p:sp>
        <p:nvSpPr>
          <p:cNvPr id="44" name="TextBox 43">
            <a:extLst>
              <a:ext uri="{FF2B5EF4-FFF2-40B4-BE49-F238E27FC236}">
                <a16:creationId xmlns:a16="http://schemas.microsoft.com/office/drawing/2014/main" id="{DE49D148-BD52-BDD5-94FB-43F3A2C8AE3F}"/>
              </a:ext>
            </a:extLst>
          </p:cNvPr>
          <p:cNvSpPr txBox="1"/>
          <p:nvPr/>
        </p:nvSpPr>
        <p:spPr>
          <a:xfrm>
            <a:off x="749808" y="4388755"/>
            <a:ext cx="1657807" cy="889346"/>
          </a:xfrm>
          <a:prstGeom prst="rect">
            <a:avLst/>
          </a:prstGeom>
          <a:noFill/>
        </p:spPr>
        <p:txBody>
          <a:bodyPr wrap="square" lIns="0" tIns="0" rIns="0" bIns="0" anchor="t">
            <a:spAutoFit/>
          </a:bodyPr>
          <a:lstStyle/>
          <a:p>
            <a:pPr algn="l">
              <a:lnSpc>
                <a:spcPts val="1413"/>
              </a:lnSpc>
            </a:pPr>
            <a:r>
              <a:rPr lang="en-US" sz="950" b="0" i="0" noProof="1">
                <a:solidFill>
                  <a:srgbClr val="A8BEDC"/>
                </a:solidFill>
                <a:latin typeface="Nunito Sans"/>
              </a:rPr>
              <a:t>Un réseau déployé à grande échelle : ~110 players répartis sur près </a:t>
            </a:r>
            <a:r>
              <a:rPr lang="en-US" sz="950" noProof="1">
                <a:solidFill>
                  <a:srgbClr val="A8BEDC"/>
                </a:solidFill>
                <a:latin typeface="Nunito Sans"/>
              </a:rPr>
              <a:t>de 80 sites </a:t>
            </a:r>
            <a:r>
              <a:rPr lang="en-US" sz="950" b="0" i="0" noProof="1">
                <a:solidFill>
                  <a:srgbClr val="A8BEDC"/>
                </a:solidFill>
                <a:latin typeface="Nunito Sans"/>
              </a:rPr>
              <a:t>du groupe, avec 8 ans de collaboration continue.</a:t>
            </a:r>
          </a:p>
        </p:txBody>
      </p:sp>
      <p:sp>
        <p:nvSpPr>
          <p:cNvPr id="45" name="Rounded Rectangle 10">
            <a:extLst>
              <a:ext uri="{FF2B5EF4-FFF2-40B4-BE49-F238E27FC236}">
                <a16:creationId xmlns:a16="http://schemas.microsoft.com/office/drawing/2014/main" id="{200AC8A2-9310-5A86-A399-A5AE4C9C7BB2}"/>
              </a:ext>
            </a:extLst>
          </p:cNvPr>
          <p:cNvSpPr/>
          <p:nvPr/>
        </p:nvSpPr>
        <p:spPr>
          <a:xfrm>
            <a:off x="2825496" y="1669808"/>
            <a:ext cx="2023567" cy="4107179"/>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53" name="Picture 52" descr="reflannion.png">
            <a:extLst>
              <a:ext uri="{FF2B5EF4-FFF2-40B4-BE49-F238E27FC236}">
                <a16:creationId xmlns:a16="http://schemas.microsoft.com/office/drawing/2014/main" id="{089B2BD1-B5A5-6C28-05CF-AAC32FF3B6A9}"/>
              </a:ext>
            </a:extLst>
          </p:cNvPr>
          <p:cNvPicPr>
            <a:picLocks noChangeAspect="1"/>
          </p:cNvPicPr>
          <p:nvPr/>
        </p:nvPicPr>
        <p:blipFill>
          <a:blip r:embed="rId5"/>
          <a:stretch>
            <a:fillRect/>
          </a:stretch>
        </p:blipFill>
        <p:spPr>
          <a:xfrm>
            <a:off x="2930652" y="1774965"/>
            <a:ext cx="1813255" cy="1207008"/>
          </a:xfrm>
          <a:prstGeom prst="rect">
            <a:avLst/>
          </a:prstGeom>
        </p:spPr>
      </p:pic>
      <p:sp>
        <p:nvSpPr>
          <p:cNvPr id="54" name="TextBox 53">
            <a:extLst>
              <a:ext uri="{FF2B5EF4-FFF2-40B4-BE49-F238E27FC236}">
                <a16:creationId xmlns:a16="http://schemas.microsoft.com/office/drawing/2014/main" id="{F4677D8D-89ED-1B56-4756-38A9ACDFECD4}"/>
              </a:ext>
            </a:extLst>
          </p:cNvPr>
          <p:cNvSpPr txBox="1"/>
          <p:nvPr/>
        </p:nvSpPr>
        <p:spPr>
          <a:xfrm>
            <a:off x="3008376" y="3638947"/>
            <a:ext cx="1657807" cy="438912"/>
          </a:xfrm>
          <a:prstGeom prst="rect">
            <a:avLst/>
          </a:prstGeom>
          <a:noFill/>
        </p:spPr>
        <p:txBody>
          <a:bodyPr wrap="square" lIns="0" tIns="0" rIns="0" bIns="0" anchor="ctr">
            <a:spAutoFit/>
          </a:bodyPr>
          <a:lstStyle/>
          <a:p>
            <a:pPr algn="l">
              <a:lnSpc>
                <a:spcPts val="1716"/>
              </a:lnSpc>
            </a:pPr>
            <a:r>
              <a:rPr lang="en-US" sz="1300" b="1" i="0" noProof="1">
                <a:solidFill>
                  <a:srgbClr val="FFFFFF"/>
                </a:solidFill>
                <a:latin typeface="Nunito Sans Black"/>
              </a:rPr>
              <a:t>Lannion-Trégor</a:t>
            </a:r>
          </a:p>
        </p:txBody>
      </p:sp>
      <p:sp>
        <p:nvSpPr>
          <p:cNvPr id="56" name="TextBox 55">
            <a:extLst>
              <a:ext uri="{FF2B5EF4-FFF2-40B4-BE49-F238E27FC236}">
                <a16:creationId xmlns:a16="http://schemas.microsoft.com/office/drawing/2014/main" id="{C9DE2DED-4B28-E972-69FB-48CB2FB34956}"/>
              </a:ext>
            </a:extLst>
          </p:cNvPr>
          <p:cNvSpPr txBox="1"/>
          <p:nvPr/>
        </p:nvSpPr>
        <p:spPr>
          <a:xfrm>
            <a:off x="3008376" y="4114434"/>
            <a:ext cx="1657807" cy="201168"/>
          </a:xfrm>
          <a:prstGeom prst="rect">
            <a:avLst/>
          </a:prstGeom>
          <a:noFill/>
        </p:spPr>
        <p:txBody>
          <a:bodyPr wrap="square" lIns="0" tIns="0" rIns="0" bIns="0" anchor="ctr">
            <a:spAutoFit/>
          </a:bodyPr>
          <a:lstStyle/>
          <a:p>
            <a:pPr algn="l">
              <a:lnSpc>
                <a:spcPts val="1368"/>
              </a:lnSpc>
            </a:pPr>
            <a:r>
              <a:rPr lang="en-US" sz="950" b="0" i="0" noProof="1">
                <a:solidFill>
                  <a:srgbClr val="7F97BA"/>
                </a:solidFill>
                <a:latin typeface="Nunito Sans"/>
              </a:rPr>
              <a:t>Lannion, France</a:t>
            </a:r>
          </a:p>
        </p:txBody>
      </p:sp>
      <p:sp>
        <p:nvSpPr>
          <p:cNvPr id="57" name="TextBox 56">
            <a:extLst>
              <a:ext uri="{FF2B5EF4-FFF2-40B4-BE49-F238E27FC236}">
                <a16:creationId xmlns:a16="http://schemas.microsoft.com/office/drawing/2014/main" id="{747174C2-CC55-313F-9727-424AF269982B}"/>
              </a:ext>
            </a:extLst>
          </p:cNvPr>
          <p:cNvSpPr txBox="1"/>
          <p:nvPr/>
        </p:nvSpPr>
        <p:spPr>
          <a:xfrm>
            <a:off x="3008376" y="4388755"/>
            <a:ext cx="1657807" cy="1298448"/>
          </a:xfrm>
          <a:prstGeom prst="rect">
            <a:avLst/>
          </a:prstGeom>
          <a:noFill/>
        </p:spPr>
        <p:txBody>
          <a:bodyPr wrap="square" lIns="0" tIns="0" rIns="0" bIns="0" anchor="t">
            <a:spAutoFit/>
          </a:bodyPr>
          <a:lstStyle/>
          <a:p>
            <a:pPr algn="l">
              <a:lnSpc>
                <a:spcPts val="1413"/>
              </a:lnSpc>
            </a:pPr>
            <a:r>
              <a:rPr lang="en-US" sz="950" b="0" i="0" noProof="1">
                <a:solidFill>
                  <a:srgbClr val="A8BEDC"/>
                </a:solidFill>
                <a:latin typeface="Nunito Sans"/>
              </a:rPr>
              <a:t>Un projet public complet associant affichage intérieur, extérieur et mur LED, piloté par environ 25 players.</a:t>
            </a:r>
          </a:p>
        </p:txBody>
      </p:sp>
      <p:sp>
        <p:nvSpPr>
          <p:cNvPr id="58" name="Rounded Rectangle 16">
            <a:extLst>
              <a:ext uri="{FF2B5EF4-FFF2-40B4-BE49-F238E27FC236}">
                <a16:creationId xmlns:a16="http://schemas.microsoft.com/office/drawing/2014/main" id="{5FF8581D-3EFD-FE63-F4A3-E9EFED3EC349}"/>
              </a:ext>
            </a:extLst>
          </p:cNvPr>
          <p:cNvSpPr/>
          <p:nvPr/>
        </p:nvSpPr>
        <p:spPr>
          <a:xfrm>
            <a:off x="5084064" y="1669808"/>
            <a:ext cx="2023567" cy="4107179"/>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59" name="Picture 58" descr="refzero.png">
            <a:extLst>
              <a:ext uri="{FF2B5EF4-FFF2-40B4-BE49-F238E27FC236}">
                <a16:creationId xmlns:a16="http://schemas.microsoft.com/office/drawing/2014/main" id="{CD480BBB-2892-AB4D-D73C-73CF35155240}"/>
              </a:ext>
            </a:extLst>
          </p:cNvPr>
          <p:cNvPicPr>
            <a:picLocks noChangeAspect="1"/>
          </p:cNvPicPr>
          <p:nvPr/>
        </p:nvPicPr>
        <p:blipFill>
          <a:blip r:embed="rId6"/>
          <a:stretch>
            <a:fillRect/>
          </a:stretch>
        </p:blipFill>
        <p:spPr>
          <a:xfrm>
            <a:off x="5189220" y="1774965"/>
            <a:ext cx="1813255" cy="1207008"/>
          </a:xfrm>
          <a:prstGeom prst="rect">
            <a:avLst/>
          </a:prstGeom>
        </p:spPr>
      </p:pic>
      <p:sp>
        <p:nvSpPr>
          <p:cNvPr id="60" name="TextBox 59">
            <a:extLst>
              <a:ext uri="{FF2B5EF4-FFF2-40B4-BE49-F238E27FC236}">
                <a16:creationId xmlns:a16="http://schemas.microsoft.com/office/drawing/2014/main" id="{0A9E442B-C53F-5DD0-E82A-A29CD36C513C}"/>
              </a:ext>
            </a:extLst>
          </p:cNvPr>
          <p:cNvSpPr txBox="1"/>
          <p:nvPr/>
        </p:nvSpPr>
        <p:spPr>
          <a:xfrm>
            <a:off x="5266944" y="3638947"/>
            <a:ext cx="1657807" cy="438912"/>
          </a:xfrm>
          <a:prstGeom prst="rect">
            <a:avLst/>
          </a:prstGeom>
          <a:noFill/>
        </p:spPr>
        <p:txBody>
          <a:bodyPr wrap="square" lIns="0" tIns="0" rIns="0" bIns="0" anchor="ctr">
            <a:spAutoFit/>
          </a:bodyPr>
          <a:lstStyle/>
          <a:p>
            <a:pPr algn="l">
              <a:lnSpc>
                <a:spcPts val="1716"/>
              </a:lnSpc>
            </a:pPr>
            <a:r>
              <a:rPr lang="en-US" sz="1300" b="1" i="0" noProof="1">
                <a:solidFill>
                  <a:srgbClr val="FFFFFF"/>
                </a:solidFill>
                <a:latin typeface="Nunito Sans Black"/>
              </a:rPr>
              <a:t>zerOGravity</a:t>
            </a:r>
          </a:p>
        </p:txBody>
      </p:sp>
      <p:sp>
        <p:nvSpPr>
          <p:cNvPr id="61" name="TextBox 60">
            <a:extLst>
              <a:ext uri="{FF2B5EF4-FFF2-40B4-BE49-F238E27FC236}">
                <a16:creationId xmlns:a16="http://schemas.microsoft.com/office/drawing/2014/main" id="{0E079905-EC85-787C-5972-B95D66CBBB57}"/>
              </a:ext>
            </a:extLst>
          </p:cNvPr>
          <p:cNvSpPr txBox="1"/>
          <p:nvPr/>
        </p:nvSpPr>
        <p:spPr>
          <a:xfrm>
            <a:off x="5266944" y="4114434"/>
            <a:ext cx="1657807" cy="201168"/>
          </a:xfrm>
          <a:prstGeom prst="rect">
            <a:avLst/>
          </a:prstGeom>
          <a:noFill/>
        </p:spPr>
        <p:txBody>
          <a:bodyPr wrap="square" lIns="0" tIns="0" rIns="0" bIns="0" anchor="ctr">
            <a:spAutoFit/>
          </a:bodyPr>
          <a:lstStyle/>
          <a:p>
            <a:pPr algn="l">
              <a:lnSpc>
                <a:spcPts val="1368"/>
              </a:lnSpc>
            </a:pPr>
            <a:r>
              <a:rPr lang="en-US" sz="950" b="0" i="0" noProof="1">
                <a:solidFill>
                  <a:srgbClr val="7F97BA"/>
                </a:solidFill>
                <a:latin typeface="Nunito Sans"/>
              </a:rPr>
              <a:t>Futuroscope, France</a:t>
            </a:r>
          </a:p>
        </p:txBody>
      </p:sp>
      <p:sp>
        <p:nvSpPr>
          <p:cNvPr id="63" name="TextBox 62">
            <a:extLst>
              <a:ext uri="{FF2B5EF4-FFF2-40B4-BE49-F238E27FC236}">
                <a16:creationId xmlns:a16="http://schemas.microsoft.com/office/drawing/2014/main" id="{BC254573-12C1-E5BD-1BC1-E8A1EDD3B239}"/>
              </a:ext>
            </a:extLst>
          </p:cNvPr>
          <p:cNvSpPr txBox="1"/>
          <p:nvPr/>
        </p:nvSpPr>
        <p:spPr>
          <a:xfrm>
            <a:off x="5266944" y="4388755"/>
            <a:ext cx="1657807" cy="1298448"/>
          </a:xfrm>
          <a:prstGeom prst="rect">
            <a:avLst/>
          </a:prstGeom>
          <a:noFill/>
        </p:spPr>
        <p:txBody>
          <a:bodyPr wrap="square" lIns="0" tIns="0" rIns="0" bIns="0" anchor="t">
            <a:spAutoFit/>
          </a:bodyPr>
          <a:lstStyle/>
          <a:p>
            <a:pPr algn="l">
              <a:lnSpc>
                <a:spcPts val="1413"/>
              </a:lnSpc>
            </a:pPr>
            <a:r>
              <a:rPr lang="en-US" sz="950" b="0" i="0" noProof="1">
                <a:solidFill>
                  <a:srgbClr val="A8BEDC"/>
                </a:solidFill>
                <a:latin typeface="Nunito Sans"/>
              </a:rPr>
              <a:t>Un mur LED au service d’un lieu d’expérience emblématique du Futuroscope, avec un dispositif d’environ 5 players, tous en résolution custom native.</a:t>
            </a:r>
          </a:p>
        </p:txBody>
      </p:sp>
      <p:sp>
        <p:nvSpPr>
          <p:cNvPr id="64" name="Rounded Rectangle 22">
            <a:extLst>
              <a:ext uri="{FF2B5EF4-FFF2-40B4-BE49-F238E27FC236}">
                <a16:creationId xmlns:a16="http://schemas.microsoft.com/office/drawing/2014/main" id="{54DAAE15-DBF0-B66C-59AB-BD8C1E3C928A}"/>
              </a:ext>
            </a:extLst>
          </p:cNvPr>
          <p:cNvSpPr/>
          <p:nvPr/>
        </p:nvSpPr>
        <p:spPr>
          <a:xfrm>
            <a:off x="7342631" y="1669808"/>
            <a:ext cx="2023567" cy="4107179"/>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65" name="Picture 64" descr="refes.png">
            <a:extLst>
              <a:ext uri="{FF2B5EF4-FFF2-40B4-BE49-F238E27FC236}">
                <a16:creationId xmlns:a16="http://schemas.microsoft.com/office/drawing/2014/main" id="{D02EC0CD-EC88-77E5-392E-DAFECFA873F2}"/>
              </a:ext>
            </a:extLst>
          </p:cNvPr>
          <p:cNvPicPr>
            <a:picLocks noChangeAspect="1"/>
          </p:cNvPicPr>
          <p:nvPr/>
        </p:nvPicPr>
        <p:blipFill>
          <a:blip r:embed="rId7"/>
          <a:stretch>
            <a:fillRect/>
          </a:stretch>
        </p:blipFill>
        <p:spPr>
          <a:xfrm>
            <a:off x="7447788" y="1774965"/>
            <a:ext cx="1813255" cy="1207008"/>
          </a:xfrm>
          <a:prstGeom prst="rect">
            <a:avLst/>
          </a:prstGeom>
        </p:spPr>
      </p:pic>
      <p:sp>
        <p:nvSpPr>
          <p:cNvPr id="66" name="TextBox 65">
            <a:extLst>
              <a:ext uri="{FF2B5EF4-FFF2-40B4-BE49-F238E27FC236}">
                <a16:creationId xmlns:a16="http://schemas.microsoft.com/office/drawing/2014/main" id="{242911EE-49DD-91A9-DBA1-C6F62CC1CC9A}"/>
              </a:ext>
            </a:extLst>
          </p:cNvPr>
          <p:cNvSpPr txBox="1"/>
          <p:nvPr/>
        </p:nvSpPr>
        <p:spPr>
          <a:xfrm>
            <a:off x="7525511" y="3638947"/>
            <a:ext cx="1657807" cy="438912"/>
          </a:xfrm>
          <a:prstGeom prst="rect">
            <a:avLst/>
          </a:prstGeom>
          <a:noFill/>
        </p:spPr>
        <p:txBody>
          <a:bodyPr wrap="square" lIns="0" tIns="0" rIns="0" bIns="0" anchor="ctr">
            <a:spAutoFit/>
          </a:bodyPr>
          <a:lstStyle/>
          <a:p>
            <a:pPr algn="l">
              <a:lnSpc>
                <a:spcPts val="1716"/>
              </a:lnSpc>
            </a:pPr>
            <a:r>
              <a:rPr lang="en-US" sz="1300" b="1" i="0" noProof="1">
                <a:solidFill>
                  <a:srgbClr val="FFFFFF"/>
                </a:solidFill>
                <a:latin typeface="Nunito Sans Black"/>
              </a:rPr>
              <a:t>Electricité de Strasbourg</a:t>
            </a:r>
          </a:p>
        </p:txBody>
      </p:sp>
      <p:sp>
        <p:nvSpPr>
          <p:cNvPr id="67" name="TextBox 66">
            <a:extLst>
              <a:ext uri="{FF2B5EF4-FFF2-40B4-BE49-F238E27FC236}">
                <a16:creationId xmlns:a16="http://schemas.microsoft.com/office/drawing/2014/main" id="{BD4A2E94-13BE-7B6D-C0FE-745F12E88A6F}"/>
              </a:ext>
            </a:extLst>
          </p:cNvPr>
          <p:cNvSpPr txBox="1"/>
          <p:nvPr/>
        </p:nvSpPr>
        <p:spPr>
          <a:xfrm>
            <a:off x="7525511" y="4114434"/>
            <a:ext cx="1657807" cy="201168"/>
          </a:xfrm>
          <a:prstGeom prst="rect">
            <a:avLst/>
          </a:prstGeom>
          <a:noFill/>
        </p:spPr>
        <p:txBody>
          <a:bodyPr wrap="square" lIns="0" tIns="0" rIns="0" bIns="0" anchor="ctr">
            <a:spAutoFit/>
          </a:bodyPr>
          <a:lstStyle/>
          <a:p>
            <a:pPr algn="l">
              <a:lnSpc>
                <a:spcPts val="1368"/>
              </a:lnSpc>
            </a:pPr>
            <a:r>
              <a:rPr lang="en-US" sz="950" b="0" i="0" noProof="1">
                <a:solidFill>
                  <a:srgbClr val="7F97BA"/>
                </a:solidFill>
                <a:latin typeface="Nunito Sans"/>
              </a:rPr>
              <a:t>Strasbourg, France</a:t>
            </a:r>
          </a:p>
        </p:txBody>
      </p:sp>
      <p:sp>
        <p:nvSpPr>
          <p:cNvPr id="68" name="TextBox 67">
            <a:extLst>
              <a:ext uri="{FF2B5EF4-FFF2-40B4-BE49-F238E27FC236}">
                <a16:creationId xmlns:a16="http://schemas.microsoft.com/office/drawing/2014/main" id="{756CC246-D88E-3F16-C4FC-C8E58EE44082}"/>
              </a:ext>
            </a:extLst>
          </p:cNvPr>
          <p:cNvSpPr txBox="1"/>
          <p:nvPr/>
        </p:nvSpPr>
        <p:spPr>
          <a:xfrm>
            <a:off x="7525511" y="4388755"/>
            <a:ext cx="1657807" cy="1298448"/>
          </a:xfrm>
          <a:prstGeom prst="rect">
            <a:avLst/>
          </a:prstGeom>
          <a:noFill/>
        </p:spPr>
        <p:txBody>
          <a:bodyPr wrap="square" lIns="0" tIns="0" rIns="0" bIns="0" anchor="t">
            <a:spAutoFit/>
          </a:bodyPr>
          <a:lstStyle/>
          <a:p>
            <a:pPr algn="l">
              <a:lnSpc>
                <a:spcPts val="1413"/>
              </a:lnSpc>
            </a:pPr>
            <a:r>
              <a:rPr lang="en-US" sz="950" b="0" i="0" noProof="1">
                <a:solidFill>
                  <a:srgbClr val="A8BEDC"/>
                </a:solidFill>
                <a:latin typeface="Nunito Sans"/>
              </a:rPr>
              <a:t>Une communication interne centralisée sur plusieurs sites régionaux, portée par un parc d’environ 45 players. API de supervision et BI.</a:t>
            </a:r>
          </a:p>
        </p:txBody>
      </p:sp>
      <p:sp>
        <p:nvSpPr>
          <p:cNvPr id="70" name="Rounded Rectangle 28">
            <a:extLst>
              <a:ext uri="{FF2B5EF4-FFF2-40B4-BE49-F238E27FC236}">
                <a16:creationId xmlns:a16="http://schemas.microsoft.com/office/drawing/2014/main" id="{B9BB97AB-4459-14B9-D1E3-9F8C73961F3F}"/>
              </a:ext>
            </a:extLst>
          </p:cNvPr>
          <p:cNvSpPr/>
          <p:nvPr/>
        </p:nvSpPr>
        <p:spPr>
          <a:xfrm>
            <a:off x="9601200" y="1669808"/>
            <a:ext cx="2023567" cy="4107179"/>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71" name="Picture 70" descr="refagirc.png">
            <a:extLst>
              <a:ext uri="{FF2B5EF4-FFF2-40B4-BE49-F238E27FC236}">
                <a16:creationId xmlns:a16="http://schemas.microsoft.com/office/drawing/2014/main" id="{8E41E540-7088-75A1-F604-201ADC59FC3C}"/>
              </a:ext>
            </a:extLst>
          </p:cNvPr>
          <p:cNvPicPr>
            <a:picLocks noChangeAspect="1"/>
          </p:cNvPicPr>
          <p:nvPr/>
        </p:nvPicPr>
        <p:blipFill>
          <a:blip r:embed="rId8"/>
          <a:stretch>
            <a:fillRect/>
          </a:stretch>
        </p:blipFill>
        <p:spPr>
          <a:xfrm>
            <a:off x="9706356" y="1774965"/>
            <a:ext cx="1813255" cy="1207008"/>
          </a:xfrm>
          <a:prstGeom prst="rect">
            <a:avLst/>
          </a:prstGeom>
        </p:spPr>
      </p:pic>
      <p:sp>
        <p:nvSpPr>
          <p:cNvPr id="72" name="TextBox 71">
            <a:extLst>
              <a:ext uri="{FF2B5EF4-FFF2-40B4-BE49-F238E27FC236}">
                <a16:creationId xmlns:a16="http://schemas.microsoft.com/office/drawing/2014/main" id="{6AFDF601-4637-0D24-B304-3BC07E85C3A7}"/>
              </a:ext>
            </a:extLst>
          </p:cNvPr>
          <p:cNvSpPr txBox="1"/>
          <p:nvPr/>
        </p:nvSpPr>
        <p:spPr>
          <a:xfrm>
            <a:off x="9784080" y="3638947"/>
            <a:ext cx="1657807" cy="438912"/>
          </a:xfrm>
          <a:prstGeom prst="rect">
            <a:avLst/>
          </a:prstGeom>
          <a:noFill/>
        </p:spPr>
        <p:txBody>
          <a:bodyPr wrap="square" lIns="0" tIns="0" rIns="0" bIns="0" anchor="ctr">
            <a:spAutoFit/>
          </a:bodyPr>
          <a:lstStyle/>
          <a:p>
            <a:pPr algn="l">
              <a:lnSpc>
                <a:spcPts val="1716"/>
              </a:lnSpc>
            </a:pPr>
            <a:r>
              <a:rPr lang="en-US" sz="1300" b="1" i="0" noProof="1">
                <a:solidFill>
                  <a:srgbClr val="FFFFFF"/>
                </a:solidFill>
                <a:latin typeface="Nunito Sans Black"/>
              </a:rPr>
              <a:t>AGIRC-ARRCO</a:t>
            </a:r>
          </a:p>
        </p:txBody>
      </p:sp>
      <p:sp>
        <p:nvSpPr>
          <p:cNvPr id="73" name="TextBox 72">
            <a:extLst>
              <a:ext uri="{FF2B5EF4-FFF2-40B4-BE49-F238E27FC236}">
                <a16:creationId xmlns:a16="http://schemas.microsoft.com/office/drawing/2014/main" id="{D44D8C17-99FE-4BFF-9878-A863364EF331}"/>
              </a:ext>
            </a:extLst>
          </p:cNvPr>
          <p:cNvSpPr txBox="1"/>
          <p:nvPr/>
        </p:nvSpPr>
        <p:spPr>
          <a:xfrm>
            <a:off x="9784080" y="4114434"/>
            <a:ext cx="1657807" cy="201168"/>
          </a:xfrm>
          <a:prstGeom prst="rect">
            <a:avLst/>
          </a:prstGeom>
          <a:noFill/>
        </p:spPr>
        <p:txBody>
          <a:bodyPr wrap="square" lIns="0" tIns="0" rIns="0" bIns="0" anchor="ctr">
            <a:spAutoFit/>
          </a:bodyPr>
          <a:lstStyle/>
          <a:p>
            <a:pPr algn="l">
              <a:lnSpc>
                <a:spcPts val="1368"/>
              </a:lnSpc>
            </a:pPr>
            <a:r>
              <a:rPr lang="en-US" sz="950" b="0" i="0" noProof="1">
                <a:solidFill>
                  <a:srgbClr val="7F97BA"/>
                </a:solidFill>
                <a:latin typeface="Nunito Sans"/>
              </a:rPr>
              <a:t>Malakoff, France</a:t>
            </a:r>
          </a:p>
        </p:txBody>
      </p:sp>
      <p:sp>
        <p:nvSpPr>
          <p:cNvPr id="74" name="TextBox 73">
            <a:extLst>
              <a:ext uri="{FF2B5EF4-FFF2-40B4-BE49-F238E27FC236}">
                <a16:creationId xmlns:a16="http://schemas.microsoft.com/office/drawing/2014/main" id="{40B9CDCB-C960-5EF2-5E68-78383AD2A3B7}"/>
              </a:ext>
            </a:extLst>
          </p:cNvPr>
          <p:cNvSpPr txBox="1"/>
          <p:nvPr/>
        </p:nvSpPr>
        <p:spPr>
          <a:xfrm>
            <a:off x="9784080" y="4388755"/>
            <a:ext cx="1657807" cy="1298448"/>
          </a:xfrm>
          <a:prstGeom prst="rect">
            <a:avLst/>
          </a:prstGeom>
          <a:noFill/>
        </p:spPr>
        <p:txBody>
          <a:bodyPr wrap="square" lIns="0" tIns="0" rIns="0" bIns="0" anchor="t">
            <a:spAutoFit/>
          </a:bodyPr>
          <a:lstStyle/>
          <a:p>
            <a:pPr algn="l">
              <a:lnSpc>
                <a:spcPts val="1413"/>
              </a:lnSpc>
            </a:pPr>
            <a:r>
              <a:rPr lang="en-US" sz="950" b="0" i="0" noProof="1">
                <a:solidFill>
                  <a:srgbClr val="A8BEDC"/>
                </a:solidFill>
                <a:latin typeface="Nunito Sans"/>
              </a:rPr>
              <a:t>Une communication tertiaire automatisée grâce à des widgets orientés données, déployée sur environ 20 players.</a:t>
            </a:r>
          </a:p>
        </p:txBody>
      </p:sp>
      <p:pic>
        <p:nvPicPr>
          <p:cNvPr id="75" name="Séparateur tricolore" descr="tricolore.png">
            <a:extLst>
              <a:ext uri="{FF2B5EF4-FFF2-40B4-BE49-F238E27FC236}">
                <a16:creationId xmlns:a16="http://schemas.microsoft.com/office/drawing/2014/main" id="{769E1403-4882-80B5-3958-53C44CA9E48C}"/>
              </a:ext>
            </a:extLst>
          </p:cNvPr>
          <p:cNvPicPr>
            <a:picLocks noChangeAspect="1"/>
          </p:cNvPicPr>
          <p:nvPr/>
        </p:nvPicPr>
        <p:blipFill>
          <a:blip r:embed="rId9"/>
          <a:stretch>
            <a:fillRect/>
          </a:stretch>
        </p:blipFill>
        <p:spPr>
          <a:xfrm>
            <a:off x="5135727" y="6174098"/>
            <a:ext cx="1920240" cy="14447"/>
          </a:xfrm>
          <a:prstGeom prst="rect">
            <a:avLst/>
          </a:prstGeom>
        </p:spPr>
      </p:pic>
      <p:sp>
        <p:nvSpPr>
          <p:cNvPr id="77" name="TextBox 76">
            <a:extLst>
              <a:ext uri="{FF2B5EF4-FFF2-40B4-BE49-F238E27FC236}">
                <a16:creationId xmlns:a16="http://schemas.microsoft.com/office/drawing/2014/main" id="{4C6401B1-A7A3-9728-581C-B619241B23F7}"/>
              </a:ext>
            </a:extLst>
          </p:cNvPr>
          <p:cNvSpPr txBox="1"/>
          <p:nvPr/>
        </p:nvSpPr>
        <p:spPr>
          <a:xfrm>
            <a:off x="566928" y="6431260"/>
            <a:ext cx="11057839" cy="161583"/>
          </a:xfrm>
          <a:prstGeom prst="rect">
            <a:avLst/>
          </a:prstGeom>
          <a:noFill/>
        </p:spPr>
        <p:txBody>
          <a:bodyPr wrap="square" lIns="0" tIns="0" rIns="0" bIns="0" anchor="ctr">
            <a:spAutoFit/>
          </a:bodyPr>
          <a:lstStyle/>
          <a:p>
            <a:pPr algn="ctr">
              <a:lnSpc>
                <a:spcPct val="100000"/>
              </a:lnSpc>
            </a:pPr>
            <a:r>
              <a:rPr lang="en-US" sz="1050" b="0" i="0" noProof="1">
                <a:solidFill>
                  <a:srgbClr val="7F97BA"/>
                </a:solidFill>
                <a:latin typeface="Nunito Sans"/>
              </a:rPr>
              <a:t>Et bien d’autres :  </a:t>
            </a:r>
            <a:r>
              <a:rPr lang="en-US" sz="1050" b="1" i="0" spc="40" noProof="1">
                <a:solidFill>
                  <a:srgbClr val="A8BEDC"/>
                </a:solidFill>
                <a:latin typeface="Nunito Sans"/>
              </a:rPr>
              <a:t>CLUB MED · LE MERIDIEN HOTEL · POMPIERS DE MONACO · SNCF FRET · SOCOMEC · SORBONNE · etc.</a:t>
            </a:r>
          </a:p>
        </p:txBody>
      </p:sp>
      <p:sp>
        <p:nvSpPr>
          <p:cNvPr id="78" name="Rectangle 77">
            <a:extLst>
              <a:ext uri="{FF2B5EF4-FFF2-40B4-BE49-F238E27FC236}">
                <a16:creationId xmlns:a16="http://schemas.microsoft.com/office/drawing/2014/main" id="{4D726B22-9957-77B6-406D-0809C2F1D826}"/>
              </a:ext>
            </a:extLst>
          </p:cNvPr>
          <p:cNvSpPr>
            <a:spLocks noGrp="1"/>
          </p:cNvSpPr>
          <p:nvPr/>
        </p:nvSpPr>
        <p:spPr>
          <a:xfrm>
            <a:off x="570700" y="3103743"/>
            <a:ext cx="2019565" cy="374593"/>
          </a:xfrm>
          <a:prstGeom prst="rect">
            <a:avLst/>
          </a:prstGeom>
          <a:solidFill>
            <a:srgbClr val="081D38"/>
          </a:solidFill>
          <a:ln w="0">
            <a:noFill/>
            <a:prstDash val="solid"/>
          </a:ln>
        </p:spPr>
        <p:txBody>
          <a:bodyPr anchor="ctr"/>
          <a:lstStyle/>
          <a:p>
            <a:pPr algn="ctr"/>
            <a:endParaRPr lang="en-US" sz="1000" b="1" noProof="1">
              <a:solidFill>
                <a:srgbClr val="00B4D8"/>
              </a:solidFill>
              <a:latin typeface="+mj-lt"/>
            </a:endParaRPr>
          </a:p>
        </p:txBody>
      </p:sp>
      <p:sp>
        <p:nvSpPr>
          <p:cNvPr id="79" name="Rectangle 78">
            <a:extLst>
              <a:ext uri="{FF2B5EF4-FFF2-40B4-BE49-F238E27FC236}">
                <a16:creationId xmlns:a16="http://schemas.microsoft.com/office/drawing/2014/main" id="{41F2F659-0C9A-EA75-F4F6-9ACD80C4D78C}"/>
              </a:ext>
            </a:extLst>
          </p:cNvPr>
          <p:cNvSpPr>
            <a:spLocks noGrp="1"/>
          </p:cNvSpPr>
          <p:nvPr/>
        </p:nvSpPr>
        <p:spPr>
          <a:xfrm>
            <a:off x="2834012" y="3103744"/>
            <a:ext cx="2012441" cy="374593"/>
          </a:xfrm>
          <a:prstGeom prst="rect">
            <a:avLst/>
          </a:prstGeom>
          <a:solidFill>
            <a:srgbClr val="081D38"/>
          </a:solidFill>
          <a:ln w="0">
            <a:noFill/>
            <a:prstDash val="solid"/>
          </a:ln>
        </p:spPr>
        <p:txBody>
          <a:bodyPr/>
          <a:lstStyle/>
          <a:p>
            <a:endParaRPr lang="en-US" noProof="1"/>
          </a:p>
        </p:txBody>
      </p:sp>
      <p:sp>
        <p:nvSpPr>
          <p:cNvPr id="80" name="Rectangle 79">
            <a:extLst>
              <a:ext uri="{FF2B5EF4-FFF2-40B4-BE49-F238E27FC236}">
                <a16:creationId xmlns:a16="http://schemas.microsoft.com/office/drawing/2014/main" id="{932FB8CA-96DE-ACA0-25F4-333B09FC8D04}"/>
              </a:ext>
            </a:extLst>
          </p:cNvPr>
          <p:cNvSpPr>
            <a:spLocks noGrp="1"/>
          </p:cNvSpPr>
          <p:nvPr/>
        </p:nvSpPr>
        <p:spPr>
          <a:xfrm>
            <a:off x="5088462" y="3105343"/>
            <a:ext cx="2014119" cy="376560"/>
          </a:xfrm>
          <a:prstGeom prst="rect">
            <a:avLst/>
          </a:prstGeom>
          <a:solidFill>
            <a:srgbClr val="081D38"/>
          </a:solidFill>
          <a:ln w="0">
            <a:noFill/>
            <a:prstDash val="solid"/>
          </a:ln>
        </p:spPr>
        <p:txBody>
          <a:bodyPr anchor="ctr"/>
          <a:lstStyle/>
          <a:p>
            <a:pPr algn="ctr"/>
            <a:endParaRPr lang="en-US" sz="1200" b="1" spc="267" noProof="1">
              <a:solidFill>
                <a:srgbClr val="00B4D8"/>
              </a:solidFill>
            </a:endParaRPr>
          </a:p>
        </p:txBody>
      </p:sp>
      <p:sp>
        <p:nvSpPr>
          <p:cNvPr id="81" name="Rectangle 80">
            <a:extLst>
              <a:ext uri="{FF2B5EF4-FFF2-40B4-BE49-F238E27FC236}">
                <a16:creationId xmlns:a16="http://schemas.microsoft.com/office/drawing/2014/main" id="{F1EF4AE4-D980-F791-0696-4D00CCD50CC9}"/>
              </a:ext>
            </a:extLst>
          </p:cNvPr>
          <p:cNvSpPr>
            <a:spLocks noGrp="1"/>
          </p:cNvSpPr>
          <p:nvPr/>
        </p:nvSpPr>
        <p:spPr>
          <a:xfrm>
            <a:off x="7355682" y="3105343"/>
            <a:ext cx="1997544" cy="376560"/>
          </a:xfrm>
          <a:prstGeom prst="rect">
            <a:avLst/>
          </a:prstGeom>
          <a:solidFill>
            <a:srgbClr val="081D38"/>
          </a:solidFill>
          <a:ln w="0">
            <a:noFill/>
            <a:prstDash val="solid"/>
          </a:ln>
        </p:spPr>
        <p:txBody>
          <a:bodyPr anchor="ctr"/>
          <a:lstStyle/>
          <a:p>
            <a:pPr algn="ctr"/>
            <a:endParaRPr lang="en-US" sz="1400" b="1" noProof="1">
              <a:solidFill>
                <a:schemeClr val="bg1"/>
              </a:solidFill>
              <a:latin typeface="Calibri"/>
            </a:endParaRPr>
          </a:p>
          <a:p>
            <a:endParaRPr lang="en-US" noProof="1"/>
          </a:p>
        </p:txBody>
      </p:sp>
      <p:sp>
        <p:nvSpPr>
          <p:cNvPr id="82" name="Rectangle 81">
            <a:extLst>
              <a:ext uri="{FF2B5EF4-FFF2-40B4-BE49-F238E27FC236}">
                <a16:creationId xmlns:a16="http://schemas.microsoft.com/office/drawing/2014/main" id="{302C9BE9-3BB3-63E8-EB22-BC5F637E40EC}"/>
              </a:ext>
            </a:extLst>
          </p:cNvPr>
          <p:cNvSpPr>
            <a:spLocks noGrp="1"/>
          </p:cNvSpPr>
          <p:nvPr/>
        </p:nvSpPr>
        <p:spPr>
          <a:xfrm>
            <a:off x="9601197" y="3105343"/>
            <a:ext cx="2020103" cy="376559"/>
          </a:xfrm>
          <a:prstGeom prst="rect">
            <a:avLst/>
          </a:prstGeom>
          <a:solidFill>
            <a:srgbClr val="081D38"/>
          </a:solidFill>
          <a:ln w="0">
            <a:noFill/>
            <a:prstDash val="solid"/>
          </a:ln>
        </p:spPr>
        <p:txBody>
          <a:bodyPr anchor="ctr"/>
          <a:lstStyle/>
          <a:p>
            <a:pPr algn="ctr"/>
            <a:endParaRPr lang="en-US" sz="1400" b="1" noProof="1">
              <a:latin typeface="Calibri"/>
            </a:endParaRPr>
          </a:p>
          <a:p>
            <a:endParaRPr lang="en-US" noProof="1"/>
          </a:p>
        </p:txBody>
      </p:sp>
      <p:sp>
        <p:nvSpPr>
          <p:cNvPr id="83" name="TextBox 82">
            <a:extLst>
              <a:ext uri="{FF2B5EF4-FFF2-40B4-BE49-F238E27FC236}">
                <a16:creationId xmlns:a16="http://schemas.microsoft.com/office/drawing/2014/main" id="{56E28BF5-9479-63E3-70C3-BF96E04913E9}"/>
              </a:ext>
            </a:extLst>
          </p:cNvPr>
          <p:cNvSpPr txBox="1"/>
          <p:nvPr/>
        </p:nvSpPr>
        <p:spPr>
          <a:xfrm>
            <a:off x="2896646" y="3109343"/>
            <a:ext cx="1914525" cy="369332"/>
          </a:xfrm>
          <a:prstGeom prst="rect">
            <a:avLst/>
          </a:prstGeom>
          <a:noFill/>
        </p:spPr>
        <p:txBody>
          <a:bodyPr wrap="square">
            <a:spAutoFit/>
          </a:bodyPr>
          <a:lstStyle/>
          <a:p>
            <a:pPr algn="ctr"/>
            <a:r>
              <a:rPr lang="en-US" sz="900" b="1" spc="267" noProof="1">
                <a:solidFill>
                  <a:schemeClr val="bg1"/>
                </a:solidFill>
                <a:latin typeface="Nunito Sans Bold" panose="00000800000000000000" pitchFamily="2" charset="0"/>
              </a:rPr>
              <a:t>COLLECTIVITES &amp; SERVICES PUBLICS</a:t>
            </a:r>
          </a:p>
        </p:txBody>
      </p:sp>
      <p:sp>
        <p:nvSpPr>
          <p:cNvPr id="84" name="TextBox 83">
            <a:extLst>
              <a:ext uri="{FF2B5EF4-FFF2-40B4-BE49-F238E27FC236}">
                <a16:creationId xmlns:a16="http://schemas.microsoft.com/office/drawing/2014/main" id="{EE243544-25AE-9B0A-46AF-FE3C71C65A58}"/>
              </a:ext>
            </a:extLst>
          </p:cNvPr>
          <p:cNvSpPr txBox="1"/>
          <p:nvPr/>
        </p:nvSpPr>
        <p:spPr>
          <a:xfrm>
            <a:off x="5128654" y="3109006"/>
            <a:ext cx="2014120" cy="369332"/>
          </a:xfrm>
          <a:prstGeom prst="rect">
            <a:avLst/>
          </a:prstGeom>
          <a:noFill/>
        </p:spPr>
        <p:txBody>
          <a:bodyPr wrap="square">
            <a:spAutoFit/>
          </a:bodyPr>
          <a:lstStyle/>
          <a:p>
            <a:pPr algn="ctr"/>
            <a:r>
              <a:rPr lang="en-US" sz="900" b="1" spc="267" noProof="1">
                <a:solidFill>
                  <a:schemeClr val="bg1"/>
                </a:solidFill>
                <a:latin typeface="Nunito Sans Bold" panose="00000800000000000000" pitchFamily="2" charset="0"/>
              </a:rPr>
              <a:t>LOISIRS &amp; DIVERTISSEMENT</a:t>
            </a:r>
          </a:p>
        </p:txBody>
      </p:sp>
      <p:sp>
        <p:nvSpPr>
          <p:cNvPr id="85" name="TextBox 84">
            <a:extLst>
              <a:ext uri="{FF2B5EF4-FFF2-40B4-BE49-F238E27FC236}">
                <a16:creationId xmlns:a16="http://schemas.microsoft.com/office/drawing/2014/main" id="{8344B48B-2374-F491-1BD4-5EEE1F00DF2F}"/>
              </a:ext>
            </a:extLst>
          </p:cNvPr>
          <p:cNvSpPr txBox="1"/>
          <p:nvPr/>
        </p:nvSpPr>
        <p:spPr>
          <a:xfrm>
            <a:off x="7395874" y="3110846"/>
            <a:ext cx="1997544" cy="369332"/>
          </a:xfrm>
          <a:prstGeom prst="rect">
            <a:avLst/>
          </a:prstGeom>
          <a:noFill/>
        </p:spPr>
        <p:txBody>
          <a:bodyPr wrap="square">
            <a:spAutoFit/>
          </a:bodyPr>
          <a:lstStyle/>
          <a:p>
            <a:pPr algn="ctr"/>
            <a:r>
              <a:rPr lang="en-US" sz="900" b="1" spc="267" noProof="1">
                <a:solidFill>
                  <a:schemeClr val="bg1"/>
                </a:solidFill>
                <a:latin typeface="Nunito Sans Bold" panose="00000800000000000000" pitchFamily="2" charset="0"/>
              </a:rPr>
              <a:t>ENERGIE &amp; </a:t>
            </a:r>
          </a:p>
          <a:p>
            <a:pPr algn="ctr"/>
            <a:r>
              <a:rPr lang="en-US" sz="900" b="1" spc="267" noProof="1">
                <a:solidFill>
                  <a:schemeClr val="bg1"/>
                </a:solidFill>
                <a:latin typeface="Nunito Sans Bold" panose="00000800000000000000" pitchFamily="2" charset="0"/>
              </a:rPr>
              <a:t>SERVICES</a:t>
            </a:r>
          </a:p>
        </p:txBody>
      </p:sp>
      <p:sp>
        <p:nvSpPr>
          <p:cNvPr id="86" name="TextBox 85">
            <a:extLst>
              <a:ext uri="{FF2B5EF4-FFF2-40B4-BE49-F238E27FC236}">
                <a16:creationId xmlns:a16="http://schemas.microsoft.com/office/drawing/2014/main" id="{2C9AC249-A7BF-1737-1EEB-C0D4800FA8AA}"/>
              </a:ext>
            </a:extLst>
          </p:cNvPr>
          <p:cNvSpPr txBox="1"/>
          <p:nvPr/>
        </p:nvSpPr>
        <p:spPr>
          <a:xfrm>
            <a:off x="9615487" y="3170159"/>
            <a:ext cx="2005813" cy="230832"/>
          </a:xfrm>
          <a:prstGeom prst="rect">
            <a:avLst/>
          </a:prstGeom>
          <a:noFill/>
        </p:spPr>
        <p:txBody>
          <a:bodyPr wrap="square">
            <a:spAutoFit/>
          </a:bodyPr>
          <a:lstStyle/>
          <a:p>
            <a:pPr algn="ctr"/>
            <a:r>
              <a:rPr lang="en-US" sz="900" b="1" spc="267" noProof="1">
                <a:solidFill>
                  <a:schemeClr val="bg1"/>
                </a:solidFill>
                <a:latin typeface="Nunito Sans Bold" panose="00000800000000000000" pitchFamily="2" charset="0"/>
              </a:rPr>
              <a:t>ENTREPRISES </a:t>
            </a:r>
          </a:p>
        </p:txBody>
      </p:sp>
      <p:sp>
        <p:nvSpPr>
          <p:cNvPr id="87" name="TextBox 86">
            <a:extLst>
              <a:ext uri="{FF2B5EF4-FFF2-40B4-BE49-F238E27FC236}">
                <a16:creationId xmlns:a16="http://schemas.microsoft.com/office/drawing/2014/main" id="{B0EE9301-AD5A-8CC7-2B24-A46549A03391}"/>
              </a:ext>
            </a:extLst>
          </p:cNvPr>
          <p:cNvSpPr txBox="1"/>
          <p:nvPr/>
        </p:nvSpPr>
        <p:spPr>
          <a:xfrm>
            <a:off x="570700" y="3166037"/>
            <a:ext cx="2019565" cy="230832"/>
          </a:xfrm>
          <a:prstGeom prst="rect">
            <a:avLst/>
          </a:prstGeom>
          <a:noFill/>
        </p:spPr>
        <p:txBody>
          <a:bodyPr wrap="square">
            <a:spAutoFit/>
          </a:bodyPr>
          <a:lstStyle/>
          <a:p>
            <a:pPr algn="ctr"/>
            <a:r>
              <a:rPr lang="en-US" sz="900" spc="267" noProof="1">
                <a:solidFill>
                  <a:schemeClr val="bg1"/>
                </a:solidFill>
                <a:latin typeface="Nunito Sans Bold" panose="00000800000000000000" pitchFamily="2" charset="0"/>
              </a:rPr>
              <a:t>RETAIL</a:t>
            </a:r>
            <a:endParaRPr lang="en-US" sz="900" noProof="1">
              <a:solidFill>
                <a:schemeClr val="bg1"/>
              </a:solidFill>
              <a:latin typeface="Nunito Sans Bold" panose="00000800000000000000" pitchFamily="2" charset="0"/>
            </a:endParaRPr>
          </a:p>
        </p:txBody>
      </p:sp>
      <p:pic>
        <p:nvPicPr>
          <p:cNvPr id="6" name="Picture 5" descr="A logo for a company">
            <a:extLst>
              <a:ext uri="{FF2B5EF4-FFF2-40B4-BE49-F238E27FC236}">
                <a16:creationId xmlns:a16="http://schemas.microsoft.com/office/drawing/2014/main" id="{D223A70E-B9E3-61CC-D936-5414FCBECCF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spTree>
    <p:extLst>
      <p:ext uri="{BB962C8B-B14F-4D97-AF65-F5344CB8AC3E}">
        <p14:creationId xmlns:p14="http://schemas.microsoft.com/office/powerpoint/2010/main" val="1578751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CCEE2-11C0-3A27-B53B-C1707230AD27}"/>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91F9FEC8-F963-C7D9-D64B-A173E9AEC05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A12A1868-5B41-3A45-BB5D-0AB72DCCD286}"/>
              </a:ext>
            </a:extLst>
          </p:cNvPr>
          <p:cNvSpPr>
            <a:spLocks noGrp="1"/>
          </p:cNvSpPr>
          <p:nvPr/>
        </p:nvSpPr>
        <p:spPr>
          <a:xfrm>
            <a:off x="609600" y="457200"/>
            <a:ext cx="8858250" cy="504825"/>
          </a:xfrm>
          <a:prstGeom prst="rect">
            <a:avLst/>
          </a:prstGeom>
          <a:noFill/>
          <a:ln w="0">
            <a:noFill/>
            <a:prstDash val="solid"/>
          </a:ln>
        </p:spPr>
        <p:txBody>
          <a:bodyPr anchor="ctr"/>
          <a:lstStyle/>
          <a:p>
            <a:pPr algn="l">
              <a:defRPr sz="2625" b="0">
                <a:solidFill>
                  <a:srgbClr val="FFFFFF"/>
                </a:solidFill>
                <a:latin typeface="Nunito Sans Black"/>
                <a:ea typeface="Nunito Sans Black"/>
                <a:cs typeface="Nunito Sans Black"/>
              </a:defRPr>
            </a:pPr>
            <a:r>
              <a:rPr lang="en-US" sz="2800" b="0" noProof="1">
                <a:solidFill>
                  <a:srgbClr val="FFFFFF"/>
                </a:solidFill>
                <a:latin typeface="Nunito Sans Black"/>
                <a:ea typeface="Nunito Sans Black"/>
                <a:cs typeface="Nunito Sans Black"/>
              </a:rPr>
              <a:t>5 projets iconiques</a:t>
            </a:r>
          </a:p>
        </p:txBody>
      </p:sp>
      <p:sp>
        <p:nvSpPr>
          <p:cNvPr id="3" name="Rectangle 2">
            <a:extLst>
              <a:ext uri="{FF2B5EF4-FFF2-40B4-BE49-F238E27FC236}">
                <a16:creationId xmlns:a16="http://schemas.microsoft.com/office/drawing/2014/main" id="{BB94B3B9-5796-5F55-22AE-7A2EEA088098}"/>
              </a:ext>
            </a:extLst>
          </p:cNvPr>
          <p:cNvSpPr>
            <a:spLocks noGrp="1"/>
          </p:cNvSpPr>
          <p:nvPr/>
        </p:nvSpPr>
        <p:spPr>
          <a:xfrm>
            <a:off x="609600" y="1057275"/>
            <a:ext cx="704850" cy="47625"/>
          </a:xfrm>
          <a:prstGeom prst="rect">
            <a:avLst/>
          </a:prstGeom>
          <a:solidFill>
            <a:srgbClr val="6FB0FF"/>
          </a:solidFill>
          <a:ln w="0">
            <a:solidFill>
              <a:srgbClr val="6FB0FF"/>
            </a:solidFill>
            <a:prstDash val="solid"/>
          </a:ln>
        </p:spPr>
        <p:txBody>
          <a:bodyPr/>
          <a:lstStyle/>
          <a:p>
            <a:endParaRPr lang="en-US" noProof="1"/>
          </a:p>
        </p:txBody>
      </p:sp>
      <p:sp>
        <p:nvSpPr>
          <p:cNvPr id="4" name="Rectangle 3">
            <a:extLst>
              <a:ext uri="{FF2B5EF4-FFF2-40B4-BE49-F238E27FC236}">
                <a16:creationId xmlns:a16="http://schemas.microsoft.com/office/drawing/2014/main" id="{68C45892-B328-4406-9218-09AA46F3E25F}"/>
              </a:ext>
            </a:extLst>
          </p:cNvPr>
          <p:cNvSpPr>
            <a:spLocks noGrp="1"/>
          </p:cNvSpPr>
          <p:nvPr/>
        </p:nvSpPr>
        <p:spPr>
          <a:xfrm>
            <a:off x="1524000" y="942975"/>
            <a:ext cx="7810500" cy="381000"/>
          </a:xfrm>
          <a:prstGeom prst="rect">
            <a:avLst/>
          </a:prstGeom>
          <a:noFill/>
          <a:ln w="0">
            <a:noFill/>
            <a:prstDash val="solid"/>
          </a:ln>
        </p:spPr>
        <p:txBody>
          <a:bodyPr anchor="ctr"/>
          <a:lstStyle/>
          <a:p>
            <a:pPr algn="l">
              <a:defRPr sz="1200" b="0">
                <a:solidFill>
                  <a:srgbClr val="C9D7E6"/>
                </a:solidFill>
                <a:latin typeface="Nunito Sans"/>
                <a:ea typeface="Nunito Sans"/>
                <a:cs typeface="Nunito Sans"/>
              </a:defRPr>
            </a:pPr>
            <a:r>
              <a:rPr lang="en-US" sz="1200" noProof="1">
                <a:solidFill>
                  <a:srgbClr val="C9D7E6"/>
                </a:solidFill>
                <a:latin typeface="Nunito Sans"/>
                <a:ea typeface="Nunito Sans"/>
                <a:cs typeface="Nunito Sans"/>
              </a:rPr>
              <a:t>Des</a:t>
            </a:r>
            <a:r>
              <a:rPr lang="en-US" sz="1200" b="0" noProof="1">
                <a:solidFill>
                  <a:srgbClr val="C9D7E6"/>
                </a:solidFill>
                <a:latin typeface="Nunito Sans"/>
                <a:ea typeface="Nunito Sans"/>
                <a:cs typeface="Nunito Sans"/>
              </a:rPr>
              <a:t> sites emblématiques.</a:t>
            </a:r>
          </a:p>
        </p:txBody>
      </p:sp>
      <p:sp>
        <p:nvSpPr>
          <p:cNvPr id="91" name="Rounded Rectangle 4">
            <a:extLst>
              <a:ext uri="{FF2B5EF4-FFF2-40B4-BE49-F238E27FC236}">
                <a16:creationId xmlns:a16="http://schemas.microsoft.com/office/drawing/2014/main" id="{818CE896-749D-FC56-FEA9-3FD5E8C3E16A}"/>
              </a:ext>
            </a:extLst>
          </p:cNvPr>
          <p:cNvSpPr/>
          <p:nvPr/>
        </p:nvSpPr>
        <p:spPr>
          <a:xfrm>
            <a:off x="566928" y="1669808"/>
            <a:ext cx="2023567" cy="4107179"/>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92" name="Picture 91">
            <a:extLst>
              <a:ext uri="{FF2B5EF4-FFF2-40B4-BE49-F238E27FC236}">
                <a16:creationId xmlns:a16="http://schemas.microsoft.com/office/drawing/2014/main" id="{AB2C6F97-92BE-B0D6-E634-D01E499C730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2084" y="1781099"/>
            <a:ext cx="1813255" cy="1194739"/>
          </a:xfrm>
          <a:prstGeom prst="rect">
            <a:avLst/>
          </a:prstGeom>
        </p:spPr>
      </p:pic>
      <p:sp>
        <p:nvSpPr>
          <p:cNvPr id="93" name="TextBox 92">
            <a:extLst>
              <a:ext uri="{FF2B5EF4-FFF2-40B4-BE49-F238E27FC236}">
                <a16:creationId xmlns:a16="http://schemas.microsoft.com/office/drawing/2014/main" id="{EE6D076A-E1DC-6592-3F3F-47A7C7789FB4}"/>
              </a:ext>
            </a:extLst>
          </p:cNvPr>
          <p:cNvSpPr txBox="1"/>
          <p:nvPr/>
        </p:nvSpPr>
        <p:spPr>
          <a:xfrm>
            <a:off x="749808" y="3751643"/>
            <a:ext cx="1657807" cy="213520"/>
          </a:xfrm>
          <a:prstGeom prst="rect">
            <a:avLst/>
          </a:prstGeom>
          <a:noFill/>
        </p:spPr>
        <p:txBody>
          <a:bodyPr wrap="square" lIns="0" tIns="0" rIns="0" bIns="0" anchor="ctr">
            <a:spAutoFit/>
          </a:bodyPr>
          <a:lstStyle/>
          <a:p>
            <a:pPr algn="l">
              <a:lnSpc>
                <a:spcPts val="1716"/>
              </a:lnSpc>
            </a:pPr>
            <a:r>
              <a:rPr lang="en-US" sz="1300" b="1" i="0" noProof="1">
                <a:solidFill>
                  <a:srgbClr val="FFFFFF"/>
                </a:solidFill>
                <a:latin typeface="Nunito Sans Black"/>
              </a:rPr>
              <a:t>Parc des Princes</a:t>
            </a:r>
          </a:p>
        </p:txBody>
      </p:sp>
      <p:sp>
        <p:nvSpPr>
          <p:cNvPr id="94" name="TextBox 93">
            <a:extLst>
              <a:ext uri="{FF2B5EF4-FFF2-40B4-BE49-F238E27FC236}">
                <a16:creationId xmlns:a16="http://schemas.microsoft.com/office/drawing/2014/main" id="{CCEE9CD8-4A45-D532-E441-303920B601C0}"/>
              </a:ext>
            </a:extLst>
          </p:cNvPr>
          <p:cNvSpPr txBox="1"/>
          <p:nvPr/>
        </p:nvSpPr>
        <p:spPr>
          <a:xfrm>
            <a:off x="749808" y="4129417"/>
            <a:ext cx="1657807" cy="171201"/>
          </a:xfrm>
          <a:prstGeom prst="rect">
            <a:avLst/>
          </a:prstGeom>
          <a:noFill/>
        </p:spPr>
        <p:txBody>
          <a:bodyPr wrap="square" lIns="0" tIns="0" rIns="0" bIns="0" anchor="ctr">
            <a:spAutoFit/>
          </a:bodyPr>
          <a:lstStyle/>
          <a:p>
            <a:pPr algn="l">
              <a:lnSpc>
                <a:spcPts val="1368"/>
              </a:lnSpc>
            </a:pPr>
            <a:r>
              <a:rPr lang="en-US" sz="950" b="0" i="0" noProof="1">
                <a:solidFill>
                  <a:srgbClr val="7F97BA"/>
                </a:solidFill>
                <a:latin typeface="Nunito Sans"/>
              </a:rPr>
              <a:t>Paris, France</a:t>
            </a:r>
          </a:p>
        </p:txBody>
      </p:sp>
      <p:sp>
        <p:nvSpPr>
          <p:cNvPr id="95" name="TextBox 94">
            <a:extLst>
              <a:ext uri="{FF2B5EF4-FFF2-40B4-BE49-F238E27FC236}">
                <a16:creationId xmlns:a16="http://schemas.microsoft.com/office/drawing/2014/main" id="{1155F5C9-62A0-01B3-FA1D-2A74C1041137}"/>
              </a:ext>
            </a:extLst>
          </p:cNvPr>
          <p:cNvSpPr txBox="1"/>
          <p:nvPr/>
        </p:nvSpPr>
        <p:spPr>
          <a:xfrm>
            <a:off x="749808" y="4388755"/>
            <a:ext cx="1657807" cy="1248419"/>
          </a:xfrm>
          <a:prstGeom prst="rect">
            <a:avLst/>
          </a:prstGeom>
          <a:noFill/>
        </p:spPr>
        <p:txBody>
          <a:bodyPr wrap="square" lIns="0" tIns="0" rIns="0" bIns="0" anchor="t">
            <a:spAutoFit/>
          </a:bodyPr>
          <a:lstStyle/>
          <a:p>
            <a:pPr algn="l">
              <a:lnSpc>
                <a:spcPts val="1413"/>
              </a:lnSpc>
            </a:pPr>
            <a:r>
              <a:rPr lang="en-US" sz="950" b="0" i="0" noProof="1">
                <a:solidFill>
                  <a:srgbClr val="A8BEDC"/>
                </a:solidFill>
                <a:latin typeface="Nunito Sans"/>
              </a:rPr>
              <a:t>Expérience immersive pour les fans du PSG : 800 écrans HD synchronisés dans les espaces VIP, loges et coursives, contenu temps réel et intégration sponsors via ARYA Cloud.</a:t>
            </a:r>
          </a:p>
        </p:txBody>
      </p:sp>
      <p:sp>
        <p:nvSpPr>
          <p:cNvPr id="96" name="Rounded Rectangle 10">
            <a:extLst>
              <a:ext uri="{FF2B5EF4-FFF2-40B4-BE49-F238E27FC236}">
                <a16:creationId xmlns:a16="http://schemas.microsoft.com/office/drawing/2014/main" id="{BD07F7E3-5550-79D4-D319-9B585C7049A7}"/>
              </a:ext>
            </a:extLst>
          </p:cNvPr>
          <p:cNvSpPr/>
          <p:nvPr/>
        </p:nvSpPr>
        <p:spPr>
          <a:xfrm>
            <a:off x="2825496" y="1669808"/>
            <a:ext cx="2023567" cy="4107179"/>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97" name="Picture 96">
            <a:extLst>
              <a:ext uri="{FF2B5EF4-FFF2-40B4-BE49-F238E27FC236}">
                <a16:creationId xmlns:a16="http://schemas.microsoft.com/office/drawing/2014/main" id="{E2835B52-719F-979B-AA83-093A2BC8A06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930652" y="1781099"/>
            <a:ext cx="1813255" cy="1194739"/>
          </a:xfrm>
          <a:prstGeom prst="rect">
            <a:avLst/>
          </a:prstGeom>
        </p:spPr>
      </p:pic>
      <p:sp>
        <p:nvSpPr>
          <p:cNvPr id="98" name="TextBox 97">
            <a:extLst>
              <a:ext uri="{FF2B5EF4-FFF2-40B4-BE49-F238E27FC236}">
                <a16:creationId xmlns:a16="http://schemas.microsoft.com/office/drawing/2014/main" id="{4153FBA8-7504-596E-DDFC-910B04DF9CC3}"/>
              </a:ext>
            </a:extLst>
          </p:cNvPr>
          <p:cNvSpPr txBox="1"/>
          <p:nvPr/>
        </p:nvSpPr>
        <p:spPr>
          <a:xfrm>
            <a:off x="3008376" y="3751643"/>
            <a:ext cx="1657807" cy="213520"/>
          </a:xfrm>
          <a:prstGeom prst="rect">
            <a:avLst/>
          </a:prstGeom>
          <a:noFill/>
        </p:spPr>
        <p:txBody>
          <a:bodyPr wrap="square" lIns="0" tIns="0" rIns="0" bIns="0" anchor="ctr">
            <a:spAutoFit/>
          </a:bodyPr>
          <a:lstStyle/>
          <a:p>
            <a:pPr algn="l">
              <a:lnSpc>
                <a:spcPts val="1716"/>
              </a:lnSpc>
            </a:pPr>
            <a:r>
              <a:rPr lang="en-US" sz="1300" b="1" i="0" noProof="1">
                <a:solidFill>
                  <a:srgbClr val="FFFFFF"/>
                </a:solidFill>
                <a:latin typeface="Nunito Sans Black"/>
              </a:rPr>
              <a:t>Forvis Mazars</a:t>
            </a:r>
          </a:p>
        </p:txBody>
      </p:sp>
      <p:sp>
        <p:nvSpPr>
          <p:cNvPr id="99" name="TextBox 98">
            <a:extLst>
              <a:ext uri="{FF2B5EF4-FFF2-40B4-BE49-F238E27FC236}">
                <a16:creationId xmlns:a16="http://schemas.microsoft.com/office/drawing/2014/main" id="{F2A56C75-D0DD-5452-1144-716BB527BF44}"/>
              </a:ext>
            </a:extLst>
          </p:cNvPr>
          <p:cNvSpPr txBox="1"/>
          <p:nvPr/>
        </p:nvSpPr>
        <p:spPr>
          <a:xfrm>
            <a:off x="3008376" y="4129417"/>
            <a:ext cx="1657807" cy="171201"/>
          </a:xfrm>
          <a:prstGeom prst="rect">
            <a:avLst/>
          </a:prstGeom>
          <a:noFill/>
        </p:spPr>
        <p:txBody>
          <a:bodyPr wrap="square" lIns="0" tIns="0" rIns="0" bIns="0" anchor="ctr">
            <a:spAutoFit/>
          </a:bodyPr>
          <a:lstStyle/>
          <a:p>
            <a:pPr>
              <a:lnSpc>
                <a:spcPts val="1368"/>
              </a:lnSpc>
            </a:pPr>
            <a:r>
              <a:rPr lang="en-US" sz="950" noProof="1">
                <a:solidFill>
                  <a:srgbClr val="7F97BA"/>
                </a:solidFill>
              </a:rPr>
              <a:t>Paris, France</a:t>
            </a:r>
          </a:p>
        </p:txBody>
      </p:sp>
      <p:sp>
        <p:nvSpPr>
          <p:cNvPr id="100" name="TextBox 99">
            <a:extLst>
              <a:ext uri="{FF2B5EF4-FFF2-40B4-BE49-F238E27FC236}">
                <a16:creationId xmlns:a16="http://schemas.microsoft.com/office/drawing/2014/main" id="{F200C9D2-B77F-CE14-5C29-99EA8FD1801C}"/>
              </a:ext>
            </a:extLst>
          </p:cNvPr>
          <p:cNvSpPr txBox="1"/>
          <p:nvPr/>
        </p:nvSpPr>
        <p:spPr>
          <a:xfrm>
            <a:off x="3008376" y="4388755"/>
            <a:ext cx="1657807" cy="1068882"/>
          </a:xfrm>
          <a:prstGeom prst="rect">
            <a:avLst/>
          </a:prstGeom>
          <a:noFill/>
        </p:spPr>
        <p:txBody>
          <a:bodyPr wrap="square" lIns="0" tIns="0" rIns="0" bIns="0" anchor="t">
            <a:spAutoFit/>
          </a:bodyPr>
          <a:lstStyle/>
          <a:p>
            <a:pPr>
              <a:lnSpc>
                <a:spcPts val="1413"/>
              </a:lnSpc>
            </a:pPr>
            <a:r>
              <a:rPr lang="en-US" sz="950" noProof="1">
                <a:solidFill>
                  <a:srgbClr val="A8BEDC"/>
                </a:solidFill>
              </a:rPr>
              <a:t>Communication interne digitale pour un leader de l’audit : écrans d’accueil, fléchage interactif et diffusion RH en temps réel via ARYA Cloud.</a:t>
            </a:r>
          </a:p>
        </p:txBody>
      </p:sp>
      <p:sp>
        <p:nvSpPr>
          <p:cNvPr id="101" name="Rounded Rectangle 16">
            <a:extLst>
              <a:ext uri="{FF2B5EF4-FFF2-40B4-BE49-F238E27FC236}">
                <a16:creationId xmlns:a16="http://schemas.microsoft.com/office/drawing/2014/main" id="{E3AA3D6A-0882-4C09-7579-394593D53E0E}"/>
              </a:ext>
            </a:extLst>
          </p:cNvPr>
          <p:cNvSpPr/>
          <p:nvPr/>
        </p:nvSpPr>
        <p:spPr>
          <a:xfrm>
            <a:off x="5084064" y="1669808"/>
            <a:ext cx="2023567" cy="4107179"/>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102" name="Picture 101">
            <a:extLst>
              <a:ext uri="{FF2B5EF4-FFF2-40B4-BE49-F238E27FC236}">
                <a16:creationId xmlns:a16="http://schemas.microsoft.com/office/drawing/2014/main" id="{5607AE50-8B6F-6F33-CD09-63209287696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213223" y="1774965"/>
            <a:ext cx="1765248" cy="1207008"/>
          </a:xfrm>
          <a:prstGeom prst="rect">
            <a:avLst/>
          </a:prstGeom>
        </p:spPr>
      </p:pic>
      <p:sp>
        <p:nvSpPr>
          <p:cNvPr id="103" name="TextBox 102">
            <a:extLst>
              <a:ext uri="{FF2B5EF4-FFF2-40B4-BE49-F238E27FC236}">
                <a16:creationId xmlns:a16="http://schemas.microsoft.com/office/drawing/2014/main" id="{53FB506F-CB39-CE03-2553-C890D5E2C6F0}"/>
              </a:ext>
            </a:extLst>
          </p:cNvPr>
          <p:cNvSpPr txBox="1"/>
          <p:nvPr/>
        </p:nvSpPr>
        <p:spPr>
          <a:xfrm>
            <a:off x="5266944" y="3751643"/>
            <a:ext cx="1657807" cy="213520"/>
          </a:xfrm>
          <a:prstGeom prst="rect">
            <a:avLst/>
          </a:prstGeom>
          <a:noFill/>
        </p:spPr>
        <p:txBody>
          <a:bodyPr wrap="square" lIns="0" tIns="0" rIns="0" bIns="0" anchor="ctr">
            <a:spAutoFit/>
          </a:bodyPr>
          <a:lstStyle/>
          <a:p>
            <a:pPr>
              <a:lnSpc>
                <a:spcPts val="1716"/>
              </a:lnSpc>
            </a:pPr>
            <a:r>
              <a:rPr lang="en-US" sz="1300" b="1" noProof="1">
                <a:solidFill>
                  <a:srgbClr val="FFFFFF"/>
                </a:solidFill>
                <a:latin typeface="Nunito Sans Black"/>
              </a:rPr>
              <a:t>Palais des Festivals</a:t>
            </a:r>
          </a:p>
        </p:txBody>
      </p:sp>
      <p:sp>
        <p:nvSpPr>
          <p:cNvPr id="104" name="TextBox 103">
            <a:extLst>
              <a:ext uri="{FF2B5EF4-FFF2-40B4-BE49-F238E27FC236}">
                <a16:creationId xmlns:a16="http://schemas.microsoft.com/office/drawing/2014/main" id="{DFFF3A9F-DCED-12F4-60FF-934E2D4EC4A7}"/>
              </a:ext>
            </a:extLst>
          </p:cNvPr>
          <p:cNvSpPr txBox="1"/>
          <p:nvPr/>
        </p:nvSpPr>
        <p:spPr>
          <a:xfrm>
            <a:off x="5266944" y="4129417"/>
            <a:ext cx="1657807" cy="171201"/>
          </a:xfrm>
          <a:prstGeom prst="rect">
            <a:avLst/>
          </a:prstGeom>
          <a:noFill/>
        </p:spPr>
        <p:txBody>
          <a:bodyPr wrap="square" lIns="0" tIns="0" rIns="0" bIns="0" anchor="ctr">
            <a:spAutoFit/>
          </a:bodyPr>
          <a:lstStyle/>
          <a:p>
            <a:pPr>
              <a:lnSpc>
                <a:spcPts val="1368"/>
              </a:lnSpc>
            </a:pPr>
            <a:r>
              <a:rPr lang="en-US" sz="950" noProof="1">
                <a:solidFill>
                  <a:srgbClr val="7F97BA"/>
                </a:solidFill>
              </a:rPr>
              <a:t>Cannes, France</a:t>
            </a:r>
          </a:p>
        </p:txBody>
      </p:sp>
      <p:sp>
        <p:nvSpPr>
          <p:cNvPr id="105" name="TextBox 104">
            <a:extLst>
              <a:ext uri="{FF2B5EF4-FFF2-40B4-BE49-F238E27FC236}">
                <a16:creationId xmlns:a16="http://schemas.microsoft.com/office/drawing/2014/main" id="{4D648891-1F9F-88CB-577B-6576DE533662}"/>
              </a:ext>
            </a:extLst>
          </p:cNvPr>
          <p:cNvSpPr txBox="1"/>
          <p:nvPr/>
        </p:nvSpPr>
        <p:spPr>
          <a:xfrm>
            <a:off x="5266944" y="4388755"/>
            <a:ext cx="1657807" cy="1068882"/>
          </a:xfrm>
          <a:prstGeom prst="rect">
            <a:avLst/>
          </a:prstGeom>
          <a:noFill/>
        </p:spPr>
        <p:txBody>
          <a:bodyPr wrap="square" lIns="0" tIns="0" rIns="0" bIns="0" anchor="t">
            <a:spAutoFit/>
          </a:bodyPr>
          <a:lstStyle/>
          <a:p>
            <a:pPr>
              <a:lnSpc>
                <a:spcPts val="1413"/>
              </a:lnSpc>
            </a:pPr>
            <a:r>
              <a:rPr lang="fr-FR" sz="950" noProof="1">
                <a:solidFill>
                  <a:srgbClr val="A8BEDC"/>
                </a:solidFill>
              </a:rPr>
              <a:t>Temple du cinéma et des congrès : signalisation événementielle LED multi-format, fléchage interactif multi-langues et bascule rapide entre événements.</a:t>
            </a:r>
          </a:p>
        </p:txBody>
      </p:sp>
      <p:sp>
        <p:nvSpPr>
          <p:cNvPr id="106" name="Rounded Rectangle 22">
            <a:extLst>
              <a:ext uri="{FF2B5EF4-FFF2-40B4-BE49-F238E27FC236}">
                <a16:creationId xmlns:a16="http://schemas.microsoft.com/office/drawing/2014/main" id="{57470182-B67B-BB37-CD8F-A94C49ED2015}"/>
              </a:ext>
            </a:extLst>
          </p:cNvPr>
          <p:cNvSpPr/>
          <p:nvPr/>
        </p:nvSpPr>
        <p:spPr>
          <a:xfrm>
            <a:off x="7342631" y="1669808"/>
            <a:ext cx="2023567" cy="4107179"/>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107" name="Picture 106">
            <a:extLst>
              <a:ext uri="{FF2B5EF4-FFF2-40B4-BE49-F238E27FC236}">
                <a16:creationId xmlns:a16="http://schemas.microsoft.com/office/drawing/2014/main" id="{3CF3B52B-0602-FC88-7866-FF8541D2C53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447788" y="1782163"/>
            <a:ext cx="1813255" cy="1192611"/>
          </a:xfrm>
          <a:prstGeom prst="rect">
            <a:avLst/>
          </a:prstGeom>
        </p:spPr>
      </p:pic>
      <p:sp>
        <p:nvSpPr>
          <p:cNvPr id="108" name="TextBox 107">
            <a:extLst>
              <a:ext uri="{FF2B5EF4-FFF2-40B4-BE49-F238E27FC236}">
                <a16:creationId xmlns:a16="http://schemas.microsoft.com/office/drawing/2014/main" id="{AFB28C79-76FA-3210-DE1C-5C96D3554973}"/>
              </a:ext>
            </a:extLst>
          </p:cNvPr>
          <p:cNvSpPr txBox="1"/>
          <p:nvPr/>
        </p:nvSpPr>
        <p:spPr>
          <a:xfrm>
            <a:off x="7525511" y="3751643"/>
            <a:ext cx="1657807" cy="213520"/>
          </a:xfrm>
          <a:prstGeom prst="rect">
            <a:avLst/>
          </a:prstGeom>
          <a:noFill/>
        </p:spPr>
        <p:txBody>
          <a:bodyPr wrap="square" lIns="0" tIns="0" rIns="0" bIns="0" anchor="ctr">
            <a:spAutoFit/>
          </a:bodyPr>
          <a:lstStyle/>
          <a:p>
            <a:pPr>
              <a:lnSpc>
                <a:spcPts val="1716"/>
              </a:lnSpc>
            </a:pPr>
            <a:r>
              <a:rPr lang="en-US" sz="1300" b="1" noProof="1">
                <a:solidFill>
                  <a:srgbClr val="FFFFFF"/>
                </a:solidFill>
                <a:latin typeface="Nunito Sans Black"/>
              </a:rPr>
              <a:t>Grimaldi Forum</a:t>
            </a:r>
          </a:p>
        </p:txBody>
      </p:sp>
      <p:sp>
        <p:nvSpPr>
          <p:cNvPr id="109" name="TextBox 108">
            <a:extLst>
              <a:ext uri="{FF2B5EF4-FFF2-40B4-BE49-F238E27FC236}">
                <a16:creationId xmlns:a16="http://schemas.microsoft.com/office/drawing/2014/main" id="{22886CAF-E4F9-5C94-C6A4-77A606518127}"/>
              </a:ext>
            </a:extLst>
          </p:cNvPr>
          <p:cNvSpPr txBox="1"/>
          <p:nvPr/>
        </p:nvSpPr>
        <p:spPr>
          <a:xfrm>
            <a:off x="7525511" y="4129417"/>
            <a:ext cx="1657807" cy="171201"/>
          </a:xfrm>
          <a:prstGeom prst="rect">
            <a:avLst/>
          </a:prstGeom>
          <a:noFill/>
        </p:spPr>
        <p:txBody>
          <a:bodyPr wrap="square" lIns="0" tIns="0" rIns="0" bIns="0" anchor="ctr">
            <a:spAutoFit/>
          </a:bodyPr>
          <a:lstStyle/>
          <a:p>
            <a:pPr>
              <a:lnSpc>
                <a:spcPts val="1368"/>
              </a:lnSpc>
            </a:pPr>
            <a:r>
              <a:rPr lang="en-US" sz="950" noProof="1">
                <a:solidFill>
                  <a:srgbClr val="7F97BA"/>
                </a:solidFill>
              </a:rPr>
              <a:t>Monaco</a:t>
            </a:r>
          </a:p>
        </p:txBody>
      </p:sp>
      <p:sp>
        <p:nvSpPr>
          <p:cNvPr id="110" name="TextBox 109">
            <a:extLst>
              <a:ext uri="{FF2B5EF4-FFF2-40B4-BE49-F238E27FC236}">
                <a16:creationId xmlns:a16="http://schemas.microsoft.com/office/drawing/2014/main" id="{7748BCBE-9E33-98AF-021E-E5254DC0C711}"/>
              </a:ext>
            </a:extLst>
          </p:cNvPr>
          <p:cNvSpPr txBox="1"/>
          <p:nvPr/>
        </p:nvSpPr>
        <p:spPr>
          <a:xfrm>
            <a:off x="7525511" y="4388755"/>
            <a:ext cx="1657807" cy="889346"/>
          </a:xfrm>
          <a:prstGeom prst="rect">
            <a:avLst/>
          </a:prstGeom>
          <a:noFill/>
        </p:spPr>
        <p:txBody>
          <a:bodyPr wrap="square" lIns="0" tIns="0" rIns="0" bIns="0" anchor="t">
            <a:spAutoFit/>
          </a:bodyPr>
          <a:lstStyle/>
          <a:p>
            <a:pPr>
              <a:lnSpc>
                <a:spcPts val="1413"/>
              </a:lnSpc>
            </a:pPr>
            <a:r>
              <a:rPr lang="en-US" sz="950" noProof="1">
                <a:solidFill>
                  <a:srgbClr val="A8BEDC"/>
                </a:solidFill>
              </a:rPr>
              <a:t>Centre de congrès premium : fléchage interactif, murs LED grand format et contenu contextuel adapté aux événements programmés.</a:t>
            </a:r>
          </a:p>
        </p:txBody>
      </p:sp>
      <p:sp>
        <p:nvSpPr>
          <p:cNvPr id="111" name="Rounded Rectangle 28">
            <a:extLst>
              <a:ext uri="{FF2B5EF4-FFF2-40B4-BE49-F238E27FC236}">
                <a16:creationId xmlns:a16="http://schemas.microsoft.com/office/drawing/2014/main" id="{77E606C0-146A-2A5C-1965-FBFEFD8FD2A2}"/>
              </a:ext>
            </a:extLst>
          </p:cNvPr>
          <p:cNvSpPr/>
          <p:nvPr/>
        </p:nvSpPr>
        <p:spPr>
          <a:xfrm>
            <a:off x="9601200" y="1669808"/>
            <a:ext cx="2023567" cy="4107179"/>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112" name="Picture 111">
            <a:extLst>
              <a:ext uri="{FF2B5EF4-FFF2-40B4-BE49-F238E27FC236}">
                <a16:creationId xmlns:a16="http://schemas.microsoft.com/office/drawing/2014/main" id="{33000462-62A4-385A-51B4-F3DE9D57180D}"/>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9734021" y="1774965"/>
            <a:ext cx="1757924" cy="1207008"/>
          </a:xfrm>
          <a:prstGeom prst="rect">
            <a:avLst/>
          </a:prstGeom>
        </p:spPr>
      </p:pic>
      <p:sp>
        <p:nvSpPr>
          <p:cNvPr id="113" name="TextBox 112">
            <a:extLst>
              <a:ext uri="{FF2B5EF4-FFF2-40B4-BE49-F238E27FC236}">
                <a16:creationId xmlns:a16="http://schemas.microsoft.com/office/drawing/2014/main" id="{34A83331-657C-3F8E-5D13-B7AC7B349F1A}"/>
              </a:ext>
            </a:extLst>
          </p:cNvPr>
          <p:cNvSpPr txBox="1"/>
          <p:nvPr/>
        </p:nvSpPr>
        <p:spPr>
          <a:xfrm>
            <a:off x="9784080" y="3751643"/>
            <a:ext cx="1657807" cy="213520"/>
          </a:xfrm>
          <a:prstGeom prst="rect">
            <a:avLst/>
          </a:prstGeom>
          <a:noFill/>
        </p:spPr>
        <p:txBody>
          <a:bodyPr wrap="square" lIns="0" tIns="0" rIns="0" bIns="0" anchor="ctr">
            <a:spAutoFit/>
          </a:bodyPr>
          <a:lstStyle/>
          <a:p>
            <a:pPr>
              <a:lnSpc>
                <a:spcPts val="1716"/>
              </a:lnSpc>
            </a:pPr>
            <a:r>
              <a:rPr lang="en-US" sz="1300" b="1" noProof="1">
                <a:solidFill>
                  <a:srgbClr val="FFFFFF"/>
                </a:solidFill>
                <a:latin typeface="Nunito Sans Black"/>
              </a:rPr>
              <a:t>AGCO</a:t>
            </a:r>
          </a:p>
        </p:txBody>
      </p:sp>
      <p:sp>
        <p:nvSpPr>
          <p:cNvPr id="114" name="TextBox 113">
            <a:extLst>
              <a:ext uri="{FF2B5EF4-FFF2-40B4-BE49-F238E27FC236}">
                <a16:creationId xmlns:a16="http://schemas.microsoft.com/office/drawing/2014/main" id="{E43682EE-11F5-02BD-9C43-E66B9DBCB2F6}"/>
              </a:ext>
            </a:extLst>
          </p:cNvPr>
          <p:cNvSpPr txBox="1"/>
          <p:nvPr/>
        </p:nvSpPr>
        <p:spPr>
          <a:xfrm>
            <a:off x="9784080" y="4129417"/>
            <a:ext cx="1657807" cy="171201"/>
          </a:xfrm>
          <a:prstGeom prst="rect">
            <a:avLst/>
          </a:prstGeom>
          <a:noFill/>
        </p:spPr>
        <p:txBody>
          <a:bodyPr wrap="square" lIns="0" tIns="0" rIns="0" bIns="0" anchor="ctr">
            <a:spAutoFit/>
          </a:bodyPr>
          <a:lstStyle/>
          <a:p>
            <a:pPr>
              <a:lnSpc>
                <a:spcPts val="1368"/>
              </a:lnSpc>
            </a:pPr>
            <a:r>
              <a:rPr lang="en-US" sz="950" noProof="1">
                <a:solidFill>
                  <a:srgbClr val="7F97BA"/>
                </a:solidFill>
              </a:rPr>
              <a:t>Beauvais, France</a:t>
            </a:r>
          </a:p>
        </p:txBody>
      </p:sp>
      <p:sp>
        <p:nvSpPr>
          <p:cNvPr id="115" name="TextBox 114">
            <a:extLst>
              <a:ext uri="{FF2B5EF4-FFF2-40B4-BE49-F238E27FC236}">
                <a16:creationId xmlns:a16="http://schemas.microsoft.com/office/drawing/2014/main" id="{2ECC6A08-4856-5C9F-3573-ECB79128CF66}"/>
              </a:ext>
            </a:extLst>
          </p:cNvPr>
          <p:cNvSpPr txBox="1"/>
          <p:nvPr/>
        </p:nvSpPr>
        <p:spPr>
          <a:xfrm>
            <a:off x="9784080" y="4388755"/>
            <a:ext cx="1657807" cy="1068882"/>
          </a:xfrm>
          <a:prstGeom prst="rect">
            <a:avLst/>
          </a:prstGeom>
          <a:noFill/>
        </p:spPr>
        <p:txBody>
          <a:bodyPr wrap="square" lIns="0" tIns="0" rIns="0" bIns="0" anchor="t">
            <a:spAutoFit/>
          </a:bodyPr>
          <a:lstStyle/>
          <a:p>
            <a:pPr>
              <a:lnSpc>
                <a:spcPts val="1413"/>
              </a:lnSpc>
            </a:pPr>
            <a:r>
              <a:rPr lang="en-US" sz="950" noProof="1">
                <a:solidFill>
                  <a:srgbClr val="A8BEDC"/>
                </a:solidFill>
              </a:rPr>
              <a:t>Communication interne pour 1 300+ collaborateurs en production : 50+ players ARYA Enterprise, mises à jour automatisées et architecture scalable.</a:t>
            </a:r>
          </a:p>
        </p:txBody>
      </p:sp>
      <p:pic>
        <p:nvPicPr>
          <p:cNvPr id="116" name="Séparateur tricolore" descr="tricolore.png">
            <a:extLst>
              <a:ext uri="{FF2B5EF4-FFF2-40B4-BE49-F238E27FC236}">
                <a16:creationId xmlns:a16="http://schemas.microsoft.com/office/drawing/2014/main" id="{9BA2CEA2-B928-33CA-7334-0CF793A91D7C}"/>
              </a:ext>
            </a:extLst>
          </p:cNvPr>
          <p:cNvPicPr>
            <a:picLocks noChangeAspect="1"/>
          </p:cNvPicPr>
          <p:nvPr/>
        </p:nvPicPr>
        <p:blipFill>
          <a:blip r:embed="rId9"/>
          <a:stretch>
            <a:fillRect/>
          </a:stretch>
        </p:blipFill>
        <p:spPr>
          <a:xfrm>
            <a:off x="5135727" y="6174098"/>
            <a:ext cx="1920240" cy="14447"/>
          </a:xfrm>
          <a:prstGeom prst="rect">
            <a:avLst/>
          </a:prstGeom>
        </p:spPr>
      </p:pic>
      <p:sp>
        <p:nvSpPr>
          <p:cNvPr id="117" name="TextBox 116">
            <a:extLst>
              <a:ext uri="{FF2B5EF4-FFF2-40B4-BE49-F238E27FC236}">
                <a16:creationId xmlns:a16="http://schemas.microsoft.com/office/drawing/2014/main" id="{B0011BCF-A51E-899C-B381-76B08F295F4F}"/>
              </a:ext>
            </a:extLst>
          </p:cNvPr>
          <p:cNvSpPr txBox="1"/>
          <p:nvPr/>
        </p:nvSpPr>
        <p:spPr>
          <a:xfrm>
            <a:off x="566928" y="6419719"/>
            <a:ext cx="11057839" cy="184666"/>
          </a:xfrm>
          <a:prstGeom prst="rect">
            <a:avLst/>
          </a:prstGeom>
          <a:noFill/>
        </p:spPr>
        <p:txBody>
          <a:bodyPr wrap="square" lIns="0" tIns="0" rIns="0" bIns="0" anchor="ctr">
            <a:spAutoFit/>
          </a:bodyPr>
          <a:lstStyle/>
          <a:p>
            <a:pPr algn="ctr">
              <a:lnSpc>
                <a:spcPts val="1512"/>
              </a:lnSpc>
            </a:pPr>
            <a:r>
              <a:rPr lang="en-US" sz="1050" noProof="1">
                <a:solidFill>
                  <a:srgbClr val="7F97BA"/>
                </a:solidFill>
              </a:rPr>
              <a:t>Et bien d’autres :  </a:t>
            </a:r>
            <a:r>
              <a:rPr lang="en-US" sz="1050" b="1" spc="40" noProof="1">
                <a:solidFill>
                  <a:srgbClr val="A8BEDC"/>
                </a:solidFill>
              </a:rPr>
              <a:t>HUBLOT · LIDO · LVMH · TAG HEUER · WORLDLINE · ZENITH · etc.</a:t>
            </a:r>
          </a:p>
        </p:txBody>
      </p:sp>
      <p:sp>
        <p:nvSpPr>
          <p:cNvPr id="118" name="Rectangle 117">
            <a:extLst>
              <a:ext uri="{FF2B5EF4-FFF2-40B4-BE49-F238E27FC236}">
                <a16:creationId xmlns:a16="http://schemas.microsoft.com/office/drawing/2014/main" id="{5514C18C-7F6E-78AD-0893-7C0FC5AE54F6}"/>
              </a:ext>
            </a:extLst>
          </p:cNvPr>
          <p:cNvSpPr>
            <a:spLocks noGrp="1"/>
          </p:cNvSpPr>
          <p:nvPr/>
        </p:nvSpPr>
        <p:spPr>
          <a:xfrm>
            <a:off x="570700" y="3103743"/>
            <a:ext cx="2019565" cy="374593"/>
          </a:xfrm>
          <a:prstGeom prst="rect">
            <a:avLst/>
          </a:prstGeom>
          <a:solidFill>
            <a:srgbClr val="081D38"/>
          </a:solidFill>
          <a:ln w="0">
            <a:noFill/>
            <a:prstDash val="solid"/>
          </a:ln>
        </p:spPr>
        <p:txBody>
          <a:bodyPr anchor="ctr"/>
          <a:lstStyle/>
          <a:p>
            <a:pPr algn="ctr"/>
            <a:endParaRPr lang="en-US" sz="1000" b="1" noProof="1">
              <a:solidFill>
                <a:srgbClr val="00B4D8"/>
              </a:solidFill>
              <a:latin typeface="+mj-lt"/>
            </a:endParaRPr>
          </a:p>
        </p:txBody>
      </p:sp>
      <p:sp>
        <p:nvSpPr>
          <p:cNvPr id="119" name="Rectangle 118">
            <a:extLst>
              <a:ext uri="{FF2B5EF4-FFF2-40B4-BE49-F238E27FC236}">
                <a16:creationId xmlns:a16="http://schemas.microsoft.com/office/drawing/2014/main" id="{49A29B61-7311-4231-26F8-D9C00E21B832}"/>
              </a:ext>
            </a:extLst>
          </p:cNvPr>
          <p:cNvSpPr>
            <a:spLocks noGrp="1"/>
          </p:cNvSpPr>
          <p:nvPr/>
        </p:nvSpPr>
        <p:spPr>
          <a:xfrm>
            <a:off x="2834012" y="3103744"/>
            <a:ext cx="2012441" cy="374593"/>
          </a:xfrm>
          <a:prstGeom prst="rect">
            <a:avLst/>
          </a:prstGeom>
          <a:solidFill>
            <a:srgbClr val="081D38"/>
          </a:solidFill>
          <a:ln w="0">
            <a:noFill/>
            <a:prstDash val="solid"/>
          </a:ln>
        </p:spPr>
        <p:txBody>
          <a:bodyPr/>
          <a:lstStyle/>
          <a:p>
            <a:endParaRPr lang="en-US" noProof="1"/>
          </a:p>
        </p:txBody>
      </p:sp>
      <p:sp>
        <p:nvSpPr>
          <p:cNvPr id="120" name="Rectangle 119">
            <a:extLst>
              <a:ext uri="{FF2B5EF4-FFF2-40B4-BE49-F238E27FC236}">
                <a16:creationId xmlns:a16="http://schemas.microsoft.com/office/drawing/2014/main" id="{257C07CD-4C63-7747-E595-2D9B3A2BB3AD}"/>
              </a:ext>
            </a:extLst>
          </p:cNvPr>
          <p:cNvSpPr>
            <a:spLocks noGrp="1"/>
          </p:cNvSpPr>
          <p:nvPr/>
        </p:nvSpPr>
        <p:spPr>
          <a:xfrm>
            <a:off x="5088462" y="3105343"/>
            <a:ext cx="2014119" cy="376560"/>
          </a:xfrm>
          <a:prstGeom prst="rect">
            <a:avLst/>
          </a:prstGeom>
          <a:solidFill>
            <a:srgbClr val="081D38"/>
          </a:solidFill>
          <a:ln w="0">
            <a:noFill/>
            <a:prstDash val="solid"/>
          </a:ln>
        </p:spPr>
        <p:txBody>
          <a:bodyPr anchor="ctr"/>
          <a:lstStyle/>
          <a:p>
            <a:pPr algn="ctr"/>
            <a:endParaRPr lang="en-US" sz="1200" b="1" spc="267" noProof="1">
              <a:solidFill>
                <a:srgbClr val="00B4D8"/>
              </a:solidFill>
            </a:endParaRPr>
          </a:p>
        </p:txBody>
      </p:sp>
      <p:sp>
        <p:nvSpPr>
          <p:cNvPr id="121" name="Rectangle 120">
            <a:extLst>
              <a:ext uri="{FF2B5EF4-FFF2-40B4-BE49-F238E27FC236}">
                <a16:creationId xmlns:a16="http://schemas.microsoft.com/office/drawing/2014/main" id="{842F97A0-6060-35A5-96D8-04B3A77F3861}"/>
              </a:ext>
            </a:extLst>
          </p:cNvPr>
          <p:cNvSpPr>
            <a:spLocks noGrp="1"/>
          </p:cNvSpPr>
          <p:nvPr/>
        </p:nvSpPr>
        <p:spPr>
          <a:xfrm>
            <a:off x="7355682" y="3105343"/>
            <a:ext cx="1997544" cy="376560"/>
          </a:xfrm>
          <a:prstGeom prst="rect">
            <a:avLst/>
          </a:prstGeom>
          <a:solidFill>
            <a:srgbClr val="081D38"/>
          </a:solidFill>
          <a:ln w="0">
            <a:noFill/>
            <a:prstDash val="solid"/>
          </a:ln>
        </p:spPr>
        <p:txBody>
          <a:bodyPr anchor="ctr"/>
          <a:lstStyle/>
          <a:p>
            <a:pPr algn="ctr"/>
            <a:endParaRPr lang="en-US" sz="1400" b="1" noProof="1">
              <a:solidFill>
                <a:schemeClr val="bg1"/>
              </a:solidFill>
              <a:latin typeface="Calibri"/>
            </a:endParaRPr>
          </a:p>
          <a:p>
            <a:endParaRPr lang="en-US" noProof="1"/>
          </a:p>
        </p:txBody>
      </p:sp>
      <p:sp>
        <p:nvSpPr>
          <p:cNvPr id="122" name="Rectangle 121">
            <a:extLst>
              <a:ext uri="{FF2B5EF4-FFF2-40B4-BE49-F238E27FC236}">
                <a16:creationId xmlns:a16="http://schemas.microsoft.com/office/drawing/2014/main" id="{E74E98F8-5F17-FC95-D52C-499C82E5C8C9}"/>
              </a:ext>
            </a:extLst>
          </p:cNvPr>
          <p:cNvSpPr>
            <a:spLocks noGrp="1"/>
          </p:cNvSpPr>
          <p:nvPr/>
        </p:nvSpPr>
        <p:spPr>
          <a:xfrm>
            <a:off x="9601197" y="3105343"/>
            <a:ext cx="2020103" cy="376559"/>
          </a:xfrm>
          <a:prstGeom prst="rect">
            <a:avLst/>
          </a:prstGeom>
          <a:solidFill>
            <a:srgbClr val="081D38"/>
          </a:solidFill>
          <a:ln w="0">
            <a:noFill/>
            <a:prstDash val="solid"/>
          </a:ln>
        </p:spPr>
        <p:txBody>
          <a:bodyPr anchor="ctr"/>
          <a:lstStyle/>
          <a:p>
            <a:pPr algn="ctr"/>
            <a:endParaRPr lang="en-US" sz="1400" b="1" noProof="1">
              <a:latin typeface="Calibri"/>
            </a:endParaRPr>
          </a:p>
          <a:p>
            <a:endParaRPr lang="en-US" noProof="1"/>
          </a:p>
        </p:txBody>
      </p:sp>
      <p:sp>
        <p:nvSpPr>
          <p:cNvPr id="123" name="TextBox 122">
            <a:extLst>
              <a:ext uri="{FF2B5EF4-FFF2-40B4-BE49-F238E27FC236}">
                <a16:creationId xmlns:a16="http://schemas.microsoft.com/office/drawing/2014/main" id="{57D82F84-5B40-B918-CDDD-2D526896839B}"/>
              </a:ext>
            </a:extLst>
          </p:cNvPr>
          <p:cNvSpPr txBox="1"/>
          <p:nvPr/>
        </p:nvSpPr>
        <p:spPr>
          <a:xfrm>
            <a:off x="2906694" y="3173351"/>
            <a:ext cx="1914525" cy="230832"/>
          </a:xfrm>
          <a:prstGeom prst="rect">
            <a:avLst/>
          </a:prstGeom>
          <a:noFill/>
        </p:spPr>
        <p:txBody>
          <a:bodyPr wrap="square">
            <a:spAutoFit/>
          </a:bodyPr>
          <a:lstStyle/>
          <a:p>
            <a:pPr algn="ctr"/>
            <a:r>
              <a:rPr lang="en-US" sz="900" b="1" spc="267" noProof="1">
                <a:solidFill>
                  <a:schemeClr val="bg1"/>
                </a:solidFill>
                <a:latin typeface="Nunito Sans Bold" panose="00000800000000000000" pitchFamily="2" charset="0"/>
              </a:rPr>
              <a:t>ENTREPRISES</a:t>
            </a:r>
          </a:p>
        </p:txBody>
      </p:sp>
      <p:sp>
        <p:nvSpPr>
          <p:cNvPr id="124" name="TextBox 123">
            <a:extLst>
              <a:ext uri="{FF2B5EF4-FFF2-40B4-BE49-F238E27FC236}">
                <a16:creationId xmlns:a16="http://schemas.microsoft.com/office/drawing/2014/main" id="{2E3C56F9-78F3-1189-8CA1-4B2B12A58E23}"/>
              </a:ext>
            </a:extLst>
          </p:cNvPr>
          <p:cNvSpPr txBox="1"/>
          <p:nvPr/>
        </p:nvSpPr>
        <p:spPr>
          <a:xfrm>
            <a:off x="5088462" y="3109006"/>
            <a:ext cx="2014120" cy="369332"/>
          </a:xfrm>
          <a:prstGeom prst="rect">
            <a:avLst/>
          </a:prstGeom>
          <a:noFill/>
        </p:spPr>
        <p:txBody>
          <a:bodyPr wrap="square">
            <a:spAutoFit/>
          </a:bodyPr>
          <a:lstStyle/>
          <a:p>
            <a:pPr algn="ctr"/>
            <a:r>
              <a:rPr lang="en-US" sz="900" b="1" spc="267" noProof="1">
                <a:solidFill>
                  <a:schemeClr val="bg1"/>
                </a:solidFill>
                <a:latin typeface="Nunito Sans Bold" panose="00000800000000000000" pitchFamily="2" charset="0"/>
              </a:rPr>
              <a:t>EVENEMENTIEL &amp; CULTURE</a:t>
            </a:r>
          </a:p>
        </p:txBody>
      </p:sp>
      <p:sp>
        <p:nvSpPr>
          <p:cNvPr id="125" name="TextBox 124">
            <a:extLst>
              <a:ext uri="{FF2B5EF4-FFF2-40B4-BE49-F238E27FC236}">
                <a16:creationId xmlns:a16="http://schemas.microsoft.com/office/drawing/2014/main" id="{9AD0CF9E-F3F5-4A32-6BA3-68062C24BC38}"/>
              </a:ext>
            </a:extLst>
          </p:cNvPr>
          <p:cNvSpPr txBox="1"/>
          <p:nvPr/>
        </p:nvSpPr>
        <p:spPr>
          <a:xfrm>
            <a:off x="7355682" y="3110846"/>
            <a:ext cx="1997544" cy="369332"/>
          </a:xfrm>
          <a:prstGeom prst="rect">
            <a:avLst/>
          </a:prstGeom>
          <a:noFill/>
        </p:spPr>
        <p:txBody>
          <a:bodyPr wrap="square">
            <a:spAutoFit/>
          </a:bodyPr>
          <a:lstStyle/>
          <a:p>
            <a:pPr algn="ctr"/>
            <a:r>
              <a:rPr lang="en-US" sz="900" b="1" spc="267" noProof="1">
                <a:solidFill>
                  <a:schemeClr val="bg1"/>
                </a:solidFill>
                <a:latin typeface="Nunito Sans Bold" panose="00000800000000000000" pitchFamily="2" charset="0"/>
              </a:rPr>
              <a:t>EVENEMENTIEL &amp; CULTURE</a:t>
            </a:r>
          </a:p>
        </p:txBody>
      </p:sp>
      <p:sp>
        <p:nvSpPr>
          <p:cNvPr id="126" name="TextBox 125">
            <a:extLst>
              <a:ext uri="{FF2B5EF4-FFF2-40B4-BE49-F238E27FC236}">
                <a16:creationId xmlns:a16="http://schemas.microsoft.com/office/drawing/2014/main" id="{98507B28-AC0F-8C8B-AB77-F50DCB74E6FC}"/>
              </a:ext>
            </a:extLst>
          </p:cNvPr>
          <p:cNvSpPr txBox="1"/>
          <p:nvPr/>
        </p:nvSpPr>
        <p:spPr>
          <a:xfrm>
            <a:off x="9615487" y="3124439"/>
            <a:ext cx="2005813" cy="369332"/>
          </a:xfrm>
          <a:prstGeom prst="rect">
            <a:avLst/>
          </a:prstGeom>
          <a:noFill/>
        </p:spPr>
        <p:txBody>
          <a:bodyPr wrap="square">
            <a:spAutoFit/>
          </a:bodyPr>
          <a:lstStyle/>
          <a:p>
            <a:pPr algn="ctr"/>
            <a:r>
              <a:rPr lang="en-US" sz="900" b="1" spc="267" noProof="1">
                <a:solidFill>
                  <a:schemeClr val="bg1"/>
                </a:solidFill>
                <a:latin typeface="Nunito Sans Bold" panose="00000800000000000000" pitchFamily="2" charset="0"/>
              </a:rPr>
              <a:t>INDUSTRIE &amp; PRODUCTION</a:t>
            </a:r>
          </a:p>
        </p:txBody>
      </p:sp>
      <p:sp>
        <p:nvSpPr>
          <p:cNvPr id="133" name="TextBox 132">
            <a:extLst>
              <a:ext uri="{FF2B5EF4-FFF2-40B4-BE49-F238E27FC236}">
                <a16:creationId xmlns:a16="http://schemas.microsoft.com/office/drawing/2014/main" id="{E5AD30D5-5139-002F-F3ED-8EC04643F222}"/>
              </a:ext>
            </a:extLst>
          </p:cNvPr>
          <p:cNvSpPr txBox="1"/>
          <p:nvPr/>
        </p:nvSpPr>
        <p:spPr>
          <a:xfrm>
            <a:off x="584661" y="3109006"/>
            <a:ext cx="2014120" cy="369332"/>
          </a:xfrm>
          <a:prstGeom prst="rect">
            <a:avLst/>
          </a:prstGeom>
          <a:noFill/>
        </p:spPr>
        <p:txBody>
          <a:bodyPr wrap="square">
            <a:spAutoFit/>
          </a:bodyPr>
          <a:lstStyle/>
          <a:p>
            <a:pPr algn="ctr"/>
            <a:r>
              <a:rPr lang="en-US" sz="900" b="1" spc="267" noProof="1">
                <a:solidFill>
                  <a:schemeClr val="bg1"/>
                </a:solidFill>
                <a:latin typeface="Nunito Sans Bold" panose="00000800000000000000" pitchFamily="2" charset="0"/>
              </a:rPr>
              <a:t>SPORT &amp; DIVERTISSEMENT</a:t>
            </a:r>
          </a:p>
        </p:txBody>
      </p:sp>
      <p:pic>
        <p:nvPicPr>
          <p:cNvPr id="6" name="Picture 5" descr="A logo for a company">
            <a:extLst>
              <a:ext uri="{FF2B5EF4-FFF2-40B4-BE49-F238E27FC236}">
                <a16:creationId xmlns:a16="http://schemas.microsoft.com/office/drawing/2014/main" id="{3E7800EC-6547-42D9-BC3A-E5CF92E5E77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spTree>
    <p:extLst>
      <p:ext uri="{BB962C8B-B14F-4D97-AF65-F5344CB8AC3E}">
        <p14:creationId xmlns:p14="http://schemas.microsoft.com/office/powerpoint/2010/main" val="372074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4C70C4B-CCC5-8BBB-15E6-E41DF83A2124}"/>
              </a:ext>
            </a:extLst>
          </p:cNvPr>
          <p:cNvSpPr>
            <a:spLocks noGrp="1"/>
          </p:cNvSpPr>
          <p:nvPr/>
        </p:nvSpPr>
        <p:spPr>
          <a:xfrm>
            <a:off x="609600" y="457200"/>
            <a:ext cx="6286500" cy="504825"/>
          </a:xfrm>
          <a:prstGeom prst="rect">
            <a:avLst/>
          </a:prstGeom>
          <a:noFill/>
          <a:ln w="0">
            <a:noFill/>
            <a:prstDash val="solid"/>
          </a:ln>
        </p:spPr>
        <p:txBody>
          <a:bodyPr anchor="ctr"/>
          <a:lstStyle/>
          <a:p>
            <a:pPr algn="l">
              <a:buNone/>
              <a:defRPr sz="2700" b="0" i="0">
                <a:solidFill>
                  <a:srgbClr val="0D2648"/>
                </a:solidFill>
                <a:latin typeface="Nunito Sans Black"/>
                <a:ea typeface="Nunito Sans Black"/>
                <a:cs typeface="Nunito Sans Black"/>
              </a:defRPr>
            </a:pPr>
            <a:r>
              <a:rPr lang="en-US" sz="2800" noProof="1">
                <a:solidFill>
                  <a:srgbClr val="0D2648"/>
                </a:solidFill>
                <a:latin typeface="Nunito Sans Black"/>
                <a:ea typeface="Nunito Sans Black"/>
                <a:cs typeface="Nunito Sans Black"/>
              </a:rPr>
              <a:t>A</a:t>
            </a:r>
            <a:r>
              <a:rPr lang="en-US" sz="2800" b="0" i="0" noProof="1">
                <a:solidFill>
                  <a:srgbClr val="0D2648"/>
                </a:solidFill>
                <a:latin typeface="Nunito Sans Black"/>
                <a:ea typeface="Nunito Sans Black"/>
                <a:cs typeface="Nunito Sans Black"/>
              </a:rPr>
              <a:t> propos de </a:t>
            </a:r>
            <a:r>
              <a:rPr lang="en-US" sz="2800" b="0" i="0" noProof="1">
                <a:solidFill>
                  <a:srgbClr val="005AAB"/>
                </a:solidFill>
                <a:latin typeface="Nunito Sans Black"/>
                <a:ea typeface="Nunito Sans Black"/>
                <a:cs typeface="Nunito Sans Black"/>
              </a:rPr>
              <a:t>SpinetiX</a:t>
            </a:r>
          </a:p>
        </p:txBody>
      </p:sp>
      <p:sp>
        <p:nvSpPr>
          <p:cNvPr id="4" name="Rectangle 3">
            <a:extLst>
              <a:ext uri="{FF2B5EF4-FFF2-40B4-BE49-F238E27FC236}">
                <a16:creationId xmlns:a16="http://schemas.microsoft.com/office/drawing/2014/main" id="{A9FD2142-6209-0538-3372-13883DE3CF21}"/>
              </a:ext>
            </a:extLst>
          </p:cNvPr>
          <p:cNvSpPr>
            <a:spLocks noGrp="1"/>
          </p:cNvSpPr>
          <p:nvPr/>
        </p:nvSpPr>
        <p:spPr>
          <a:xfrm>
            <a:off x="609600" y="1057275"/>
            <a:ext cx="723900" cy="47625"/>
          </a:xfrm>
          <a:prstGeom prst="rect">
            <a:avLst/>
          </a:prstGeom>
          <a:solidFill>
            <a:srgbClr val="005AAB"/>
          </a:solidFill>
          <a:ln w="0">
            <a:noFill/>
            <a:prstDash val="solid"/>
          </a:ln>
        </p:spPr>
        <p:txBody>
          <a:bodyPr/>
          <a:lstStyle/>
          <a:p>
            <a:endParaRPr lang="en-US" noProof="1"/>
          </a:p>
        </p:txBody>
      </p:sp>
      <p:sp>
        <p:nvSpPr>
          <p:cNvPr id="5" name="Rectangle 4">
            <a:extLst>
              <a:ext uri="{FF2B5EF4-FFF2-40B4-BE49-F238E27FC236}">
                <a16:creationId xmlns:a16="http://schemas.microsoft.com/office/drawing/2014/main" id="{704EC2E5-4356-AFCD-2447-91E2ACAAB417}"/>
              </a:ext>
            </a:extLst>
          </p:cNvPr>
          <p:cNvSpPr>
            <a:spLocks noGrp="1"/>
          </p:cNvSpPr>
          <p:nvPr/>
        </p:nvSpPr>
        <p:spPr>
          <a:xfrm>
            <a:off x="1543050" y="942975"/>
            <a:ext cx="6477000" cy="381000"/>
          </a:xfrm>
          <a:prstGeom prst="rect">
            <a:avLst/>
          </a:prstGeom>
          <a:noFill/>
          <a:ln w="0">
            <a:noFill/>
            <a:prstDash val="solid"/>
          </a:ln>
        </p:spPr>
        <p:txBody>
          <a:bodyPr anchor="ctr"/>
          <a:lstStyle/>
          <a:p>
            <a:pPr algn="l">
              <a:buNone/>
              <a:defRPr sz="1200" b="0" i="0">
                <a:solidFill>
                  <a:srgbClr val="53657A"/>
                </a:solidFill>
                <a:latin typeface="Nunito Sans"/>
                <a:ea typeface="Nunito Sans"/>
                <a:cs typeface="Nunito Sans"/>
              </a:defRPr>
            </a:pPr>
            <a:r>
              <a:rPr lang="en-US" sz="1200" b="0" i="0" noProof="1">
                <a:solidFill>
                  <a:srgbClr val="53657A"/>
                </a:solidFill>
                <a:latin typeface="Nunito Sans"/>
                <a:ea typeface="Nunito Sans"/>
                <a:cs typeface="Nunito Sans"/>
              </a:rPr>
              <a:t>20 ans d’innovation. Une présence mondiale, une expertise locale.</a:t>
            </a:r>
          </a:p>
        </p:txBody>
      </p:sp>
      <p:sp>
        <p:nvSpPr>
          <p:cNvPr id="86" name="SpinetiX company proof panel">
            <a:extLst>
              <a:ext uri="{FF2B5EF4-FFF2-40B4-BE49-F238E27FC236}">
                <a16:creationId xmlns:a16="http://schemas.microsoft.com/office/drawing/2014/main" id="{F8250086-4E8D-451F-A13A-E06671CE975D}"/>
              </a:ext>
            </a:extLst>
          </p:cNvPr>
          <p:cNvSpPr>
            <a:spLocks noGrp="1"/>
          </p:cNvSpPr>
          <p:nvPr/>
        </p:nvSpPr>
        <p:spPr>
          <a:xfrm>
            <a:off x="609600" y="1466849"/>
            <a:ext cx="3238500" cy="4276725"/>
          </a:xfrm>
          <a:prstGeom prst="roundRect">
            <a:avLst>
              <a:gd name="adj" fmla="val 3529"/>
            </a:avLst>
          </a:prstGeom>
          <a:gradFill>
            <a:gsLst>
              <a:gs pos="0">
                <a:srgbClr val="0D2648"/>
              </a:gs>
              <a:gs pos="100000">
                <a:srgbClr val="14365F"/>
              </a:gs>
            </a:gsLst>
            <a:lin ang="8700000"/>
          </a:gradFill>
          <a:ln w="0">
            <a:noFill/>
            <a:prstDash val="solid"/>
          </a:ln>
        </p:spPr>
        <p:style>
          <a:lnRef idx="0">
            <a:scrgbClr r="0" g="0" b="0"/>
          </a:lnRef>
          <a:fillRef idx="0">
            <a:scrgbClr r="0" g="0" b="0"/>
          </a:fillRef>
          <a:effectRef idx="4">
            <a:scrgbClr r="0" g="0" b="0"/>
          </a:effectRef>
          <a:fontRef idx="major"/>
        </p:style>
        <p:txBody>
          <a:bodyPr/>
          <a:lstStyle/>
          <a:p>
            <a:endParaRPr lang="en-US" noProof="1"/>
          </a:p>
        </p:txBody>
      </p:sp>
      <p:sp>
        <p:nvSpPr>
          <p:cNvPr id="87" name="Company panel accent">
            <a:extLst>
              <a:ext uri="{FF2B5EF4-FFF2-40B4-BE49-F238E27FC236}">
                <a16:creationId xmlns:a16="http://schemas.microsoft.com/office/drawing/2014/main" id="{A02A9416-9693-47FC-8D80-45A0E1A80E9C}"/>
              </a:ext>
            </a:extLst>
          </p:cNvPr>
          <p:cNvSpPr>
            <a:spLocks noGrp="1"/>
          </p:cNvSpPr>
          <p:nvPr/>
        </p:nvSpPr>
        <p:spPr>
          <a:xfrm>
            <a:off x="838200" y="1685925"/>
            <a:ext cx="247650" cy="28575"/>
          </a:xfrm>
          <a:prstGeom prst="rect">
            <a:avLst/>
          </a:prstGeom>
          <a:solidFill>
            <a:srgbClr val="6FB0FF"/>
          </a:solidFill>
          <a:ln w="0">
            <a:noFill/>
            <a:prstDash val="solid"/>
          </a:ln>
        </p:spPr>
        <p:txBody>
          <a:bodyPr/>
          <a:lstStyle/>
          <a:p>
            <a:endParaRPr lang="en-US" noProof="1"/>
          </a:p>
        </p:txBody>
      </p:sp>
      <p:sp>
        <p:nvSpPr>
          <p:cNvPr id="88" name="Company panel kicker">
            <a:extLst>
              <a:ext uri="{FF2B5EF4-FFF2-40B4-BE49-F238E27FC236}">
                <a16:creationId xmlns:a16="http://schemas.microsoft.com/office/drawing/2014/main" id="{69E8998B-F422-4FB2-AA55-3C15E59F4A26}"/>
              </a:ext>
            </a:extLst>
          </p:cNvPr>
          <p:cNvSpPr>
            <a:spLocks noGrp="1"/>
          </p:cNvSpPr>
          <p:nvPr/>
        </p:nvSpPr>
        <p:spPr>
          <a:xfrm>
            <a:off x="1200150" y="1562100"/>
            <a:ext cx="2190750" cy="266700"/>
          </a:xfrm>
          <a:prstGeom prst="rect">
            <a:avLst/>
          </a:prstGeom>
          <a:noFill/>
          <a:ln w="0">
            <a:noFill/>
            <a:prstDash val="solid"/>
          </a:ln>
        </p:spPr>
        <p:txBody>
          <a:bodyPr wrap="none" lIns="0" tIns="0" rIns="0" bIns="0" anchor="ctr">
            <a:normAutofit/>
          </a:bodyPr>
          <a:lstStyle/>
          <a:p>
            <a:pPr algn="l">
              <a:lnSpc>
                <a:spcPct val="100000"/>
              </a:lnSpc>
              <a:buNone/>
              <a:defRPr sz="938" b="1">
                <a:solidFill>
                  <a:srgbClr val="49E3FF"/>
                </a:solidFill>
                <a:latin typeface="Nunito Sans Black"/>
                <a:ea typeface="Nunito Sans Black"/>
                <a:cs typeface="Nunito Sans Black"/>
              </a:defRPr>
            </a:pPr>
            <a:r>
              <a:rPr lang="en-US" sz="938" b="1" noProof="1">
                <a:solidFill>
                  <a:schemeClr val="bg1"/>
                </a:solidFill>
                <a:latin typeface="Nunito Sans Black"/>
                <a:ea typeface="Nunito Sans Black"/>
                <a:cs typeface="Nunito Sans Black"/>
              </a:rPr>
              <a:t>SPINETIX EN BREF</a:t>
            </a:r>
          </a:p>
        </p:txBody>
      </p:sp>
      <p:sp>
        <p:nvSpPr>
          <p:cNvPr id="89" name="Company panel headline">
            <a:extLst>
              <a:ext uri="{FF2B5EF4-FFF2-40B4-BE49-F238E27FC236}">
                <a16:creationId xmlns:a16="http://schemas.microsoft.com/office/drawing/2014/main" id="{563EFABA-D832-4EC1-98F8-AD30E6059BB8}"/>
              </a:ext>
            </a:extLst>
          </p:cNvPr>
          <p:cNvSpPr>
            <a:spLocks noGrp="1"/>
          </p:cNvSpPr>
          <p:nvPr/>
        </p:nvSpPr>
        <p:spPr>
          <a:xfrm>
            <a:off x="838200" y="1885950"/>
            <a:ext cx="2714625" cy="323850"/>
          </a:xfrm>
          <a:prstGeom prst="rect">
            <a:avLst/>
          </a:prstGeom>
          <a:noFill/>
          <a:ln w="0">
            <a:noFill/>
            <a:prstDash val="solid"/>
          </a:ln>
        </p:spPr>
        <p:txBody>
          <a:bodyPr wrap="none" lIns="0" tIns="0" rIns="0" bIns="0" anchor="ctr">
            <a:normAutofit/>
          </a:bodyPr>
          <a:lstStyle/>
          <a:p>
            <a:pPr algn="l">
              <a:lnSpc>
                <a:spcPct val="100000"/>
              </a:lnSpc>
              <a:buNone/>
              <a:defRPr sz="1688" b="1">
                <a:solidFill>
                  <a:srgbClr val="FFFFFF"/>
                </a:solidFill>
                <a:latin typeface="Nunito Sans Black"/>
                <a:ea typeface="Nunito Sans Black"/>
                <a:cs typeface="Nunito Sans Black"/>
              </a:defRPr>
            </a:pPr>
            <a:r>
              <a:rPr lang="en-US" sz="1688" b="1" noProof="1">
                <a:solidFill>
                  <a:srgbClr val="FFFFFF"/>
                </a:solidFill>
                <a:latin typeface="Nunito Sans Black"/>
                <a:ea typeface="Nunito Sans Black"/>
                <a:cs typeface="Nunito Sans Black"/>
              </a:rPr>
              <a:t>20 ANS D’INNOVATION</a:t>
            </a:r>
          </a:p>
        </p:txBody>
      </p:sp>
      <p:sp>
        <p:nvSpPr>
          <p:cNvPr id="90" name="Company panel intro">
            <a:extLst>
              <a:ext uri="{FF2B5EF4-FFF2-40B4-BE49-F238E27FC236}">
                <a16:creationId xmlns:a16="http://schemas.microsoft.com/office/drawing/2014/main" id="{35BBD6FD-738C-4F23-B67C-E27B49F8A9DD}"/>
              </a:ext>
            </a:extLst>
          </p:cNvPr>
          <p:cNvSpPr>
            <a:spLocks noGrp="1"/>
          </p:cNvSpPr>
          <p:nvPr/>
        </p:nvSpPr>
        <p:spPr>
          <a:xfrm>
            <a:off x="838200" y="2209800"/>
            <a:ext cx="2724150" cy="381000"/>
          </a:xfrm>
          <a:prstGeom prst="rect">
            <a:avLst/>
          </a:prstGeom>
          <a:noFill/>
          <a:ln w="0">
            <a:noFill/>
            <a:prstDash val="solid"/>
          </a:ln>
        </p:spPr>
        <p:txBody>
          <a:bodyPr wrap="square" lIns="0" tIns="0" rIns="0" bIns="0" anchor="ctr">
            <a:normAutofit/>
          </a:bodyPr>
          <a:lstStyle/>
          <a:p>
            <a:pPr algn="l">
              <a:lnSpc>
                <a:spcPct val="106000"/>
              </a:lnSpc>
              <a:buNone/>
              <a:defRPr sz="990" b="0">
                <a:solidFill>
                  <a:srgbClr val="D9E7F7"/>
                </a:solidFill>
                <a:latin typeface="Nunito Sans"/>
                <a:ea typeface="Nunito Sans"/>
                <a:cs typeface="Nunito Sans"/>
              </a:defRPr>
            </a:pPr>
            <a:r>
              <a:rPr lang="en-US" sz="990" b="0" noProof="1">
                <a:solidFill>
                  <a:srgbClr val="D9E7F7"/>
                </a:solidFill>
                <a:latin typeface="Nunito Sans"/>
                <a:ea typeface="Nunito Sans"/>
                <a:cs typeface="Nunito Sans"/>
              </a:rPr>
              <a:t>Une entreprise suisse, présente dans le monde grâce à un vaste réseau de revendeurs certifiés.</a:t>
            </a:r>
          </a:p>
        </p:txBody>
      </p:sp>
      <p:sp>
        <p:nvSpPr>
          <p:cNvPr id="91" name="Company metric value 1">
            <a:extLst>
              <a:ext uri="{FF2B5EF4-FFF2-40B4-BE49-F238E27FC236}">
                <a16:creationId xmlns:a16="http://schemas.microsoft.com/office/drawing/2014/main" id="{EDB7BAF9-45C1-4094-B857-61C21239F9C1}"/>
              </a:ext>
            </a:extLst>
          </p:cNvPr>
          <p:cNvSpPr>
            <a:spLocks noGrp="1"/>
          </p:cNvSpPr>
          <p:nvPr/>
        </p:nvSpPr>
        <p:spPr>
          <a:xfrm>
            <a:off x="838200" y="2686050"/>
            <a:ext cx="1238250" cy="323850"/>
          </a:xfrm>
          <a:prstGeom prst="rect">
            <a:avLst/>
          </a:prstGeom>
          <a:noFill/>
          <a:ln w="0">
            <a:noFill/>
            <a:prstDash val="solid"/>
          </a:ln>
        </p:spPr>
        <p:txBody>
          <a:bodyPr wrap="none" lIns="0" tIns="0" rIns="0" bIns="0" anchor="ctr">
            <a:normAutofit/>
          </a:bodyPr>
          <a:lstStyle/>
          <a:p>
            <a:pPr algn="l">
              <a:lnSpc>
                <a:spcPct val="100000"/>
              </a:lnSpc>
              <a:buNone/>
              <a:defRPr sz="2025" b="1">
                <a:solidFill>
                  <a:srgbClr val="FFFFFF"/>
                </a:solidFill>
                <a:latin typeface="Nunito Sans Black"/>
                <a:ea typeface="Nunito Sans Black"/>
                <a:cs typeface="Nunito Sans Black"/>
              </a:defRPr>
            </a:pPr>
            <a:r>
              <a:rPr lang="en-US" sz="2025" b="1" noProof="1">
                <a:solidFill>
                  <a:srgbClr val="FFFFFF"/>
                </a:solidFill>
                <a:latin typeface="Nunito Sans Black"/>
                <a:ea typeface="Nunito Sans Black"/>
                <a:cs typeface="Nunito Sans Black"/>
              </a:rPr>
              <a:t>2006</a:t>
            </a:r>
          </a:p>
        </p:txBody>
      </p:sp>
      <p:sp>
        <p:nvSpPr>
          <p:cNvPr id="92" name="Company metric label 1">
            <a:extLst>
              <a:ext uri="{FF2B5EF4-FFF2-40B4-BE49-F238E27FC236}">
                <a16:creationId xmlns:a16="http://schemas.microsoft.com/office/drawing/2014/main" id="{77D6CFA2-5831-4EF8-ACE7-FBD925635DC9}"/>
              </a:ext>
            </a:extLst>
          </p:cNvPr>
          <p:cNvSpPr>
            <a:spLocks noGrp="1"/>
          </p:cNvSpPr>
          <p:nvPr/>
        </p:nvSpPr>
        <p:spPr>
          <a:xfrm>
            <a:off x="838200" y="3009900"/>
            <a:ext cx="1238250" cy="171450"/>
          </a:xfrm>
          <a:prstGeom prst="rect">
            <a:avLst/>
          </a:prstGeom>
          <a:noFill/>
          <a:ln w="0">
            <a:noFill/>
            <a:prstDash val="solid"/>
          </a:ln>
        </p:spPr>
        <p:txBody>
          <a:bodyPr wrap="none" lIns="0" tIns="0" rIns="0" bIns="0" anchor="ctr">
            <a:normAutofit/>
          </a:bodyPr>
          <a:lstStyle/>
          <a:p>
            <a:pPr algn="l">
              <a:lnSpc>
                <a:spcPct val="100000"/>
              </a:lnSpc>
              <a:buNone/>
              <a:defRPr sz="713" b="1">
                <a:solidFill>
                  <a:srgbClr val="8FB2DB"/>
                </a:solidFill>
                <a:latin typeface="Nunito Sans Black"/>
                <a:ea typeface="Nunito Sans Black"/>
                <a:cs typeface="Nunito Sans Black"/>
              </a:defRPr>
            </a:pPr>
            <a:r>
              <a:rPr lang="en-US" sz="713" b="1" noProof="1">
                <a:solidFill>
                  <a:srgbClr val="8FB2DB"/>
                </a:solidFill>
                <a:latin typeface="Nunito Sans Black"/>
                <a:ea typeface="Nunito Sans Black"/>
                <a:cs typeface="Nunito Sans Black"/>
              </a:rPr>
              <a:t>ANNEE DE CRÉATION</a:t>
            </a:r>
          </a:p>
        </p:txBody>
      </p:sp>
      <p:sp>
        <p:nvSpPr>
          <p:cNvPr id="93" name="Company metric value 2">
            <a:extLst>
              <a:ext uri="{FF2B5EF4-FFF2-40B4-BE49-F238E27FC236}">
                <a16:creationId xmlns:a16="http://schemas.microsoft.com/office/drawing/2014/main" id="{1A5D8383-FB7B-4AAB-A8CA-826C01DEA3BB}"/>
              </a:ext>
            </a:extLst>
          </p:cNvPr>
          <p:cNvSpPr>
            <a:spLocks noGrp="1"/>
          </p:cNvSpPr>
          <p:nvPr/>
        </p:nvSpPr>
        <p:spPr>
          <a:xfrm>
            <a:off x="2305050" y="2686050"/>
            <a:ext cx="1238250" cy="323850"/>
          </a:xfrm>
          <a:prstGeom prst="rect">
            <a:avLst/>
          </a:prstGeom>
          <a:noFill/>
          <a:ln w="0">
            <a:noFill/>
            <a:prstDash val="solid"/>
          </a:ln>
        </p:spPr>
        <p:txBody>
          <a:bodyPr wrap="none" lIns="0" tIns="0" rIns="0" bIns="0" anchor="ctr">
            <a:normAutofit/>
          </a:bodyPr>
          <a:lstStyle/>
          <a:p>
            <a:pPr algn="l">
              <a:lnSpc>
                <a:spcPct val="100000"/>
              </a:lnSpc>
              <a:buNone/>
              <a:defRPr sz="2025" b="1">
                <a:solidFill>
                  <a:srgbClr val="FFFFFF"/>
                </a:solidFill>
                <a:latin typeface="Nunito Sans Black"/>
                <a:ea typeface="Nunito Sans Black"/>
                <a:cs typeface="Nunito Sans Black"/>
              </a:defRPr>
            </a:pPr>
            <a:r>
              <a:rPr lang="en-US" sz="2025" b="1" noProof="1">
                <a:solidFill>
                  <a:srgbClr val="FFFFFF"/>
                </a:solidFill>
                <a:latin typeface="Nunito Sans Black"/>
                <a:ea typeface="Nunito Sans Black"/>
                <a:cs typeface="Nunito Sans Black"/>
              </a:rPr>
              <a:t>140</a:t>
            </a:r>
          </a:p>
        </p:txBody>
      </p:sp>
      <p:sp>
        <p:nvSpPr>
          <p:cNvPr id="94" name="Company metric label 2">
            <a:extLst>
              <a:ext uri="{FF2B5EF4-FFF2-40B4-BE49-F238E27FC236}">
                <a16:creationId xmlns:a16="http://schemas.microsoft.com/office/drawing/2014/main" id="{96FCA74A-0458-4773-937B-1C02DAAE5629}"/>
              </a:ext>
            </a:extLst>
          </p:cNvPr>
          <p:cNvSpPr>
            <a:spLocks noGrp="1"/>
          </p:cNvSpPr>
          <p:nvPr/>
        </p:nvSpPr>
        <p:spPr>
          <a:xfrm>
            <a:off x="2305050" y="3009900"/>
            <a:ext cx="1238250" cy="171450"/>
          </a:xfrm>
          <a:prstGeom prst="rect">
            <a:avLst/>
          </a:prstGeom>
          <a:noFill/>
          <a:ln w="0">
            <a:noFill/>
            <a:prstDash val="solid"/>
          </a:ln>
        </p:spPr>
        <p:txBody>
          <a:bodyPr wrap="none" lIns="0" tIns="0" rIns="0" bIns="0" anchor="ctr">
            <a:normAutofit/>
          </a:bodyPr>
          <a:lstStyle/>
          <a:p>
            <a:pPr algn="l">
              <a:lnSpc>
                <a:spcPct val="100000"/>
              </a:lnSpc>
              <a:buNone/>
              <a:defRPr sz="713" b="1">
                <a:solidFill>
                  <a:srgbClr val="8FB2DB"/>
                </a:solidFill>
                <a:latin typeface="Nunito Sans Black"/>
                <a:ea typeface="Nunito Sans Black"/>
                <a:cs typeface="Nunito Sans Black"/>
              </a:defRPr>
            </a:pPr>
            <a:r>
              <a:rPr lang="en-US" sz="713" b="1" noProof="1">
                <a:solidFill>
                  <a:srgbClr val="8FB2DB"/>
                </a:solidFill>
                <a:latin typeface="Nunito Sans Black"/>
                <a:ea typeface="Nunito Sans Black"/>
                <a:cs typeface="Nunito Sans Black"/>
              </a:rPr>
              <a:t>PAYS</a:t>
            </a:r>
          </a:p>
        </p:txBody>
      </p:sp>
      <p:sp>
        <p:nvSpPr>
          <p:cNvPr id="95" name="Company metric value 3">
            <a:extLst>
              <a:ext uri="{FF2B5EF4-FFF2-40B4-BE49-F238E27FC236}">
                <a16:creationId xmlns:a16="http://schemas.microsoft.com/office/drawing/2014/main" id="{AC297657-5A7E-4086-A2EA-0EA213CF7BB1}"/>
              </a:ext>
            </a:extLst>
          </p:cNvPr>
          <p:cNvSpPr>
            <a:spLocks noGrp="1"/>
          </p:cNvSpPr>
          <p:nvPr/>
        </p:nvSpPr>
        <p:spPr>
          <a:xfrm>
            <a:off x="838200" y="3352800"/>
            <a:ext cx="1238250" cy="323850"/>
          </a:xfrm>
          <a:prstGeom prst="rect">
            <a:avLst/>
          </a:prstGeom>
          <a:noFill/>
          <a:ln w="0">
            <a:noFill/>
            <a:prstDash val="solid"/>
          </a:ln>
        </p:spPr>
        <p:txBody>
          <a:bodyPr wrap="none" lIns="0" tIns="0" rIns="0" bIns="0" anchor="ctr">
            <a:normAutofit/>
          </a:bodyPr>
          <a:lstStyle/>
          <a:p>
            <a:pPr algn="l">
              <a:lnSpc>
                <a:spcPct val="100000"/>
              </a:lnSpc>
              <a:buNone/>
              <a:defRPr sz="2025" b="1">
                <a:solidFill>
                  <a:srgbClr val="FFFFFF"/>
                </a:solidFill>
                <a:latin typeface="Nunito Sans Black"/>
                <a:ea typeface="Nunito Sans Black"/>
                <a:cs typeface="Nunito Sans Black"/>
              </a:defRPr>
            </a:pPr>
            <a:r>
              <a:rPr lang="en-US" sz="2025" b="1" noProof="1">
                <a:solidFill>
                  <a:srgbClr val="FFFFFF"/>
                </a:solidFill>
                <a:latin typeface="Nunito Sans Black"/>
                <a:ea typeface="Nunito Sans Black"/>
                <a:cs typeface="Nunito Sans Black"/>
              </a:rPr>
              <a:t>2 500</a:t>
            </a:r>
          </a:p>
        </p:txBody>
      </p:sp>
      <p:sp>
        <p:nvSpPr>
          <p:cNvPr id="96" name="Company metric label 3">
            <a:extLst>
              <a:ext uri="{FF2B5EF4-FFF2-40B4-BE49-F238E27FC236}">
                <a16:creationId xmlns:a16="http://schemas.microsoft.com/office/drawing/2014/main" id="{A272897A-3035-4FE4-A17E-6D90B581B250}"/>
              </a:ext>
            </a:extLst>
          </p:cNvPr>
          <p:cNvSpPr>
            <a:spLocks noGrp="1"/>
          </p:cNvSpPr>
          <p:nvPr/>
        </p:nvSpPr>
        <p:spPr>
          <a:xfrm>
            <a:off x="838200" y="3676650"/>
            <a:ext cx="1238250" cy="171450"/>
          </a:xfrm>
          <a:prstGeom prst="rect">
            <a:avLst/>
          </a:prstGeom>
          <a:noFill/>
          <a:ln w="0">
            <a:noFill/>
            <a:prstDash val="solid"/>
          </a:ln>
        </p:spPr>
        <p:txBody>
          <a:bodyPr wrap="none" lIns="0" tIns="0" rIns="0" bIns="0" anchor="ctr">
            <a:normAutofit/>
          </a:bodyPr>
          <a:lstStyle/>
          <a:p>
            <a:pPr algn="l">
              <a:lnSpc>
                <a:spcPct val="100000"/>
              </a:lnSpc>
              <a:buNone/>
              <a:defRPr sz="713" b="1">
                <a:solidFill>
                  <a:srgbClr val="8FB2DB"/>
                </a:solidFill>
                <a:latin typeface="Nunito Sans Black"/>
                <a:ea typeface="Nunito Sans Black"/>
                <a:cs typeface="Nunito Sans Black"/>
              </a:defRPr>
            </a:pPr>
            <a:r>
              <a:rPr lang="en-US" sz="713" b="1" noProof="1">
                <a:solidFill>
                  <a:srgbClr val="8FB2DB"/>
                </a:solidFill>
                <a:latin typeface="Nunito Sans Black"/>
                <a:ea typeface="Nunito Sans Black"/>
                <a:cs typeface="Nunito Sans Black"/>
              </a:rPr>
              <a:t>REVENDEURS</a:t>
            </a:r>
          </a:p>
        </p:txBody>
      </p:sp>
      <p:sp>
        <p:nvSpPr>
          <p:cNvPr id="97" name="Company metric value 4">
            <a:extLst>
              <a:ext uri="{FF2B5EF4-FFF2-40B4-BE49-F238E27FC236}">
                <a16:creationId xmlns:a16="http://schemas.microsoft.com/office/drawing/2014/main" id="{AAF77533-1E31-4A9E-B1CF-D0C43E3C3A1A}"/>
              </a:ext>
            </a:extLst>
          </p:cNvPr>
          <p:cNvSpPr>
            <a:spLocks noGrp="1"/>
          </p:cNvSpPr>
          <p:nvPr/>
        </p:nvSpPr>
        <p:spPr>
          <a:xfrm>
            <a:off x="2305050" y="3352800"/>
            <a:ext cx="1238250" cy="323850"/>
          </a:xfrm>
          <a:prstGeom prst="rect">
            <a:avLst/>
          </a:prstGeom>
          <a:noFill/>
          <a:ln w="0">
            <a:noFill/>
            <a:prstDash val="solid"/>
          </a:ln>
        </p:spPr>
        <p:txBody>
          <a:bodyPr wrap="none" lIns="0" tIns="0" rIns="0" bIns="0" anchor="ctr">
            <a:normAutofit/>
          </a:bodyPr>
          <a:lstStyle/>
          <a:p>
            <a:pPr algn="l">
              <a:lnSpc>
                <a:spcPct val="100000"/>
              </a:lnSpc>
              <a:buNone/>
              <a:defRPr sz="2025" b="1">
                <a:solidFill>
                  <a:srgbClr val="FFFFFF"/>
                </a:solidFill>
                <a:latin typeface="Nunito Sans Black"/>
                <a:ea typeface="Nunito Sans Black"/>
                <a:cs typeface="Nunito Sans Black"/>
              </a:defRPr>
            </a:pPr>
            <a:r>
              <a:rPr lang="en-US" sz="2025" b="1" noProof="1">
                <a:solidFill>
                  <a:srgbClr val="FFFFFF"/>
                </a:solidFill>
                <a:latin typeface="Nunito Sans Black"/>
                <a:ea typeface="Nunito Sans Black"/>
                <a:cs typeface="Nunito Sans Black"/>
              </a:rPr>
              <a:t>500</a:t>
            </a:r>
          </a:p>
        </p:txBody>
      </p:sp>
      <p:sp>
        <p:nvSpPr>
          <p:cNvPr id="98" name="Company metric label 4">
            <a:extLst>
              <a:ext uri="{FF2B5EF4-FFF2-40B4-BE49-F238E27FC236}">
                <a16:creationId xmlns:a16="http://schemas.microsoft.com/office/drawing/2014/main" id="{36C77E06-310A-46D8-AF70-968E56B67159}"/>
              </a:ext>
            </a:extLst>
          </p:cNvPr>
          <p:cNvSpPr>
            <a:spLocks noGrp="1"/>
          </p:cNvSpPr>
          <p:nvPr/>
        </p:nvSpPr>
        <p:spPr>
          <a:xfrm>
            <a:off x="2305050" y="3676650"/>
            <a:ext cx="1238250" cy="171450"/>
          </a:xfrm>
          <a:prstGeom prst="rect">
            <a:avLst/>
          </a:prstGeom>
          <a:noFill/>
          <a:ln w="0">
            <a:noFill/>
            <a:prstDash val="solid"/>
          </a:ln>
        </p:spPr>
        <p:txBody>
          <a:bodyPr wrap="none" lIns="0" tIns="0" rIns="0" bIns="0" anchor="ctr">
            <a:normAutofit/>
          </a:bodyPr>
          <a:lstStyle/>
          <a:p>
            <a:pPr algn="l">
              <a:lnSpc>
                <a:spcPct val="100000"/>
              </a:lnSpc>
              <a:buNone/>
              <a:defRPr sz="713" b="1">
                <a:solidFill>
                  <a:srgbClr val="8FB2DB"/>
                </a:solidFill>
                <a:latin typeface="Nunito Sans Black"/>
                <a:ea typeface="Nunito Sans Black"/>
                <a:cs typeface="Nunito Sans Black"/>
              </a:defRPr>
            </a:pPr>
            <a:r>
              <a:rPr lang="en-US" sz="713" b="1" noProof="1">
                <a:solidFill>
                  <a:srgbClr val="8FB2DB"/>
                </a:solidFill>
                <a:latin typeface="Nunito Sans Black"/>
                <a:ea typeface="Nunito Sans Black"/>
                <a:cs typeface="Nunito Sans Black"/>
              </a:rPr>
              <a:t>CERTIFIES</a:t>
            </a:r>
          </a:p>
        </p:txBody>
      </p:sp>
      <p:sp>
        <p:nvSpPr>
          <p:cNvPr id="99" name="Company metric vertical divider">
            <a:extLst>
              <a:ext uri="{FF2B5EF4-FFF2-40B4-BE49-F238E27FC236}">
                <a16:creationId xmlns:a16="http://schemas.microsoft.com/office/drawing/2014/main" id="{B4460EDC-81A2-47F5-9E7D-983064F585D6}"/>
              </a:ext>
            </a:extLst>
          </p:cNvPr>
          <p:cNvSpPr>
            <a:spLocks noGrp="1"/>
          </p:cNvSpPr>
          <p:nvPr/>
        </p:nvSpPr>
        <p:spPr>
          <a:xfrm>
            <a:off x="2171700" y="2686050"/>
            <a:ext cx="0" cy="1162050"/>
          </a:xfrm>
          <a:prstGeom prst="line">
            <a:avLst/>
          </a:prstGeom>
          <a:noFill/>
          <a:ln w="7620">
            <a:solidFill>
              <a:srgbClr val="FFFFFF">
                <a:alpha val="18000"/>
              </a:srgbClr>
            </a:solidFill>
            <a:prstDash val="solid"/>
          </a:ln>
        </p:spPr>
        <p:txBody>
          <a:bodyPr/>
          <a:lstStyle/>
          <a:p>
            <a:endParaRPr lang="en-US" noProof="1"/>
          </a:p>
        </p:txBody>
      </p:sp>
      <p:sp>
        <p:nvSpPr>
          <p:cNvPr id="100" name="Company metric horizontal divider">
            <a:extLst>
              <a:ext uri="{FF2B5EF4-FFF2-40B4-BE49-F238E27FC236}">
                <a16:creationId xmlns:a16="http://schemas.microsoft.com/office/drawing/2014/main" id="{400FA6B9-C9FD-47D8-8D40-F1C8730F1026}"/>
              </a:ext>
            </a:extLst>
          </p:cNvPr>
          <p:cNvSpPr>
            <a:spLocks noGrp="1"/>
          </p:cNvSpPr>
          <p:nvPr/>
        </p:nvSpPr>
        <p:spPr>
          <a:xfrm>
            <a:off x="838200" y="3248025"/>
            <a:ext cx="2724150" cy="0"/>
          </a:xfrm>
          <a:prstGeom prst="line">
            <a:avLst/>
          </a:prstGeom>
          <a:noFill/>
          <a:ln w="7620">
            <a:solidFill>
              <a:srgbClr val="FFFFFF">
                <a:alpha val="18000"/>
              </a:srgbClr>
            </a:solidFill>
            <a:prstDash val="solid"/>
          </a:ln>
        </p:spPr>
        <p:txBody>
          <a:bodyPr/>
          <a:lstStyle/>
          <a:p>
            <a:endParaRPr lang="en-US" noProof="1"/>
          </a:p>
        </p:txBody>
      </p:sp>
      <p:sp>
        <p:nvSpPr>
          <p:cNvPr id="102" name="Company location divider">
            <a:extLst>
              <a:ext uri="{FF2B5EF4-FFF2-40B4-BE49-F238E27FC236}">
                <a16:creationId xmlns:a16="http://schemas.microsoft.com/office/drawing/2014/main" id="{D4E03CC6-A2B3-4202-8B86-FE51FF3B0B48}"/>
              </a:ext>
            </a:extLst>
          </p:cNvPr>
          <p:cNvSpPr>
            <a:spLocks noGrp="1"/>
          </p:cNvSpPr>
          <p:nvPr/>
        </p:nvSpPr>
        <p:spPr>
          <a:xfrm>
            <a:off x="838200" y="5159638"/>
            <a:ext cx="2724150" cy="0"/>
          </a:xfrm>
          <a:prstGeom prst="line">
            <a:avLst/>
          </a:prstGeom>
          <a:noFill/>
          <a:ln w="7620">
            <a:solidFill>
              <a:srgbClr val="FFFFFF">
                <a:alpha val="18000"/>
              </a:srgbClr>
            </a:solidFill>
            <a:prstDash val="solid"/>
          </a:ln>
        </p:spPr>
        <p:txBody>
          <a:bodyPr/>
          <a:lstStyle/>
          <a:p>
            <a:endParaRPr lang="en-US" noProof="1"/>
          </a:p>
        </p:txBody>
      </p:sp>
      <p:sp>
        <p:nvSpPr>
          <p:cNvPr id="103" name="Company locations line 1">
            <a:extLst>
              <a:ext uri="{FF2B5EF4-FFF2-40B4-BE49-F238E27FC236}">
                <a16:creationId xmlns:a16="http://schemas.microsoft.com/office/drawing/2014/main" id="{09DE5FEF-98BD-4AC5-8D4C-6BB8AC18BBB2}"/>
              </a:ext>
            </a:extLst>
          </p:cNvPr>
          <p:cNvSpPr>
            <a:spLocks noGrp="1"/>
          </p:cNvSpPr>
          <p:nvPr/>
        </p:nvSpPr>
        <p:spPr>
          <a:xfrm>
            <a:off x="838200" y="5235838"/>
            <a:ext cx="2724150" cy="171450"/>
          </a:xfrm>
          <a:prstGeom prst="rect">
            <a:avLst/>
          </a:prstGeom>
          <a:noFill/>
          <a:ln w="0">
            <a:noFill/>
            <a:prstDash val="solid"/>
          </a:ln>
        </p:spPr>
        <p:txBody>
          <a:bodyPr wrap="none" lIns="0" tIns="0" rIns="0" bIns="0" anchor="ctr">
            <a:normAutofit/>
          </a:bodyPr>
          <a:lstStyle/>
          <a:p>
            <a:pPr algn="ctr">
              <a:lnSpc>
                <a:spcPct val="100000"/>
              </a:lnSpc>
              <a:buNone/>
              <a:defRPr sz="705" b="1">
                <a:solidFill>
                  <a:srgbClr val="FFFFFF"/>
                </a:solidFill>
                <a:latin typeface="Nunito Sans Black"/>
                <a:ea typeface="Nunito Sans Black"/>
                <a:cs typeface="Nunito Sans Black"/>
              </a:defRPr>
            </a:pPr>
            <a:r>
              <a:rPr lang="en-US" sz="705" b="1" noProof="1">
                <a:solidFill>
                  <a:srgbClr val="FFFFFF"/>
                </a:solidFill>
                <a:latin typeface="Nunito Sans Black"/>
                <a:ea typeface="Nunito Sans Black"/>
                <a:cs typeface="Nunito Sans Black"/>
              </a:rPr>
              <a:t>SUISSE · SIÈGE MONDIAL     FRANCE · ALGAM</a:t>
            </a:r>
          </a:p>
        </p:txBody>
      </p:sp>
      <p:sp>
        <p:nvSpPr>
          <p:cNvPr id="104" name="Company locations line 2">
            <a:extLst>
              <a:ext uri="{FF2B5EF4-FFF2-40B4-BE49-F238E27FC236}">
                <a16:creationId xmlns:a16="http://schemas.microsoft.com/office/drawing/2014/main" id="{08D17560-59A0-43B5-9FA1-803F9B434BC8}"/>
              </a:ext>
            </a:extLst>
          </p:cNvPr>
          <p:cNvSpPr>
            <a:spLocks noGrp="1"/>
          </p:cNvSpPr>
          <p:nvPr/>
        </p:nvSpPr>
        <p:spPr>
          <a:xfrm>
            <a:off x="742950" y="5435863"/>
            <a:ext cx="2914650" cy="171450"/>
          </a:xfrm>
          <a:prstGeom prst="rect">
            <a:avLst/>
          </a:prstGeom>
          <a:noFill/>
          <a:ln w="0">
            <a:noFill/>
            <a:prstDash val="solid"/>
          </a:ln>
        </p:spPr>
        <p:txBody>
          <a:bodyPr wrap="none" lIns="0" tIns="0" rIns="0" bIns="0" anchor="ctr">
            <a:normAutofit/>
          </a:bodyPr>
          <a:lstStyle/>
          <a:p>
            <a:pPr algn="ctr">
              <a:lnSpc>
                <a:spcPct val="100000"/>
              </a:lnSpc>
              <a:buNone/>
              <a:defRPr sz="660" b="0">
                <a:solidFill>
                  <a:srgbClr val="AFC7E5"/>
                </a:solidFill>
                <a:latin typeface="Nunito Sans"/>
                <a:ea typeface="Nunito Sans"/>
                <a:cs typeface="Nunito Sans"/>
              </a:defRPr>
            </a:pPr>
            <a:r>
              <a:rPr lang="en-US" sz="660" b="0" noProof="1">
                <a:solidFill>
                  <a:srgbClr val="AFC7E5"/>
                </a:solidFill>
                <a:latin typeface="Nunito Sans"/>
                <a:ea typeface="Nunito Sans"/>
                <a:cs typeface="Nunito Sans"/>
              </a:rPr>
              <a:t>ALLEMAGNE / TAÏWAN · PRODUCTION     PAYS-BAS · ENTREPÔT</a:t>
            </a:r>
          </a:p>
        </p:txBody>
      </p:sp>
      <p:pic>
        <p:nvPicPr>
          <p:cNvPr id="170" name="Picture 169"/>
          <p:cNvPicPr>
            <a:picLocks noChangeAspect="1"/>
          </p:cNvPicPr>
          <p:nvPr/>
        </p:nvPicPr>
        <p:blipFill>
          <a:blip r:embed="rId3"/>
          <a:srcRect l="-400" t="7763" r="9218" b="23719"/>
          <a:stretch>
            <a:fillRect/>
          </a:stretch>
        </p:blipFill>
        <p:spPr>
          <a:xfrm>
            <a:off x="4076700" y="1466850"/>
            <a:ext cx="4333875" cy="2171700"/>
          </a:xfrm>
          <a:prstGeom prst="roundRect">
            <a:avLst>
              <a:gd name="adj" fmla="val 5263"/>
            </a:avLst>
          </a:prstGeom>
          <a:effectLst>
            <a:outerShdw blurRad="50800" dist="38100" dir="5400000" algn="t" rotWithShape="0">
              <a:prstClr val="black">
                <a:alpha val="40000"/>
              </a:prstClr>
            </a:outerShdw>
          </a:effectLst>
        </p:spPr>
      </p:pic>
      <p:sp>
        <p:nvSpPr>
          <p:cNvPr id="106" name="Experience Center narrative panel">
            <a:extLst>
              <a:ext uri="{FF2B5EF4-FFF2-40B4-BE49-F238E27FC236}">
                <a16:creationId xmlns:a16="http://schemas.microsoft.com/office/drawing/2014/main" id="{CD057ACC-23C3-4A6B-99D9-8B8FE4F8B4DC}"/>
              </a:ext>
            </a:extLst>
          </p:cNvPr>
          <p:cNvSpPr>
            <a:spLocks noGrp="1"/>
          </p:cNvSpPr>
          <p:nvPr/>
        </p:nvSpPr>
        <p:spPr>
          <a:xfrm>
            <a:off x="8562975" y="1466850"/>
            <a:ext cx="3019425" cy="2171700"/>
          </a:xfrm>
          <a:prstGeom prst="roundRect">
            <a:avLst>
              <a:gd name="adj" fmla="val 5263"/>
            </a:avLst>
          </a:prstGeom>
          <a:gradFill>
            <a:gsLst>
              <a:gs pos="0">
                <a:srgbClr val="0D2648"/>
              </a:gs>
              <a:gs pos="100000">
                <a:srgbClr val="183E6B"/>
              </a:gs>
            </a:gsLst>
            <a:lin ang="8100000"/>
          </a:gradFill>
          <a:ln w="0">
            <a:noFill/>
            <a:prstDash val="solid"/>
          </a:ln>
        </p:spPr>
        <p:style>
          <a:lnRef idx="0">
            <a:scrgbClr r="0" g="0" b="0"/>
          </a:lnRef>
          <a:fillRef idx="0">
            <a:scrgbClr r="0" g="0" b="0"/>
          </a:fillRef>
          <a:effectRef idx="4">
            <a:scrgbClr r="0" g="0" b="0"/>
          </a:effectRef>
          <a:fontRef idx="major"/>
        </p:style>
        <p:txBody>
          <a:bodyPr/>
          <a:lstStyle/>
          <a:p>
            <a:endParaRPr lang="en-US" noProof="1"/>
          </a:p>
        </p:txBody>
      </p:sp>
      <p:sp>
        <p:nvSpPr>
          <p:cNvPr id="107" name="Experience Center accent">
            <a:extLst>
              <a:ext uri="{FF2B5EF4-FFF2-40B4-BE49-F238E27FC236}">
                <a16:creationId xmlns:a16="http://schemas.microsoft.com/office/drawing/2014/main" id="{CC758F6F-7FF1-4472-9F02-3F17042670ED}"/>
              </a:ext>
            </a:extLst>
          </p:cNvPr>
          <p:cNvSpPr>
            <a:spLocks noGrp="1"/>
          </p:cNvSpPr>
          <p:nvPr/>
        </p:nvSpPr>
        <p:spPr>
          <a:xfrm>
            <a:off x="8810625" y="1724025"/>
            <a:ext cx="247650" cy="28575"/>
          </a:xfrm>
          <a:prstGeom prst="rect">
            <a:avLst/>
          </a:prstGeom>
          <a:solidFill>
            <a:srgbClr val="E31556"/>
          </a:solidFill>
          <a:ln w="0">
            <a:noFill/>
            <a:prstDash val="solid"/>
          </a:ln>
        </p:spPr>
        <p:txBody>
          <a:bodyPr/>
          <a:lstStyle/>
          <a:p>
            <a:endParaRPr lang="en-US" noProof="1"/>
          </a:p>
        </p:txBody>
      </p:sp>
      <p:sp>
        <p:nvSpPr>
          <p:cNvPr id="108" name="Experience Center kicker">
            <a:extLst>
              <a:ext uri="{FF2B5EF4-FFF2-40B4-BE49-F238E27FC236}">
                <a16:creationId xmlns:a16="http://schemas.microsoft.com/office/drawing/2014/main" id="{6D15472E-8634-46CD-92DF-D41F3EAFF729}"/>
              </a:ext>
            </a:extLst>
          </p:cNvPr>
          <p:cNvSpPr>
            <a:spLocks noGrp="1"/>
          </p:cNvSpPr>
          <p:nvPr/>
        </p:nvSpPr>
        <p:spPr>
          <a:xfrm>
            <a:off x="9172575" y="1600200"/>
            <a:ext cx="2143125" cy="266700"/>
          </a:xfrm>
          <a:prstGeom prst="rect">
            <a:avLst/>
          </a:prstGeom>
          <a:noFill/>
          <a:ln w="0">
            <a:noFill/>
            <a:prstDash val="solid"/>
          </a:ln>
        </p:spPr>
        <p:txBody>
          <a:bodyPr wrap="none" lIns="0" tIns="0" rIns="0" bIns="0" anchor="ctr">
            <a:normAutofit/>
          </a:bodyPr>
          <a:lstStyle/>
          <a:p>
            <a:pPr algn="l">
              <a:lnSpc>
                <a:spcPct val="100000"/>
              </a:lnSpc>
              <a:buNone/>
              <a:defRPr sz="810" b="1">
                <a:solidFill>
                  <a:srgbClr val="49E3FF"/>
                </a:solidFill>
                <a:latin typeface="Nunito Sans Black"/>
                <a:ea typeface="Nunito Sans Black"/>
                <a:cs typeface="Nunito Sans Black"/>
              </a:defRPr>
            </a:pPr>
            <a:r>
              <a:rPr lang="en-US" sz="810" b="1" noProof="1">
                <a:solidFill>
                  <a:schemeClr val="bg1"/>
                </a:solidFill>
                <a:latin typeface="Nunito Sans Black"/>
                <a:ea typeface="Nunito Sans Black"/>
                <a:cs typeface="Nunito Sans Black"/>
              </a:rPr>
              <a:t>EXPERIENCE CENTER · SIEGE MONDIAL</a:t>
            </a:r>
          </a:p>
        </p:txBody>
      </p:sp>
      <p:sp>
        <p:nvSpPr>
          <p:cNvPr id="109" name="Experience Center headline">
            <a:extLst>
              <a:ext uri="{FF2B5EF4-FFF2-40B4-BE49-F238E27FC236}">
                <a16:creationId xmlns:a16="http://schemas.microsoft.com/office/drawing/2014/main" id="{04D500A1-457B-4A98-9200-01BA72093F4F}"/>
              </a:ext>
            </a:extLst>
          </p:cNvPr>
          <p:cNvSpPr>
            <a:spLocks noGrp="1"/>
          </p:cNvSpPr>
          <p:nvPr/>
        </p:nvSpPr>
        <p:spPr>
          <a:xfrm>
            <a:off x="8810625" y="1952625"/>
            <a:ext cx="2476500" cy="628650"/>
          </a:xfrm>
          <a:prstGeom prst="rect">
            <a:avLst/>
          </a:prstGeom>
          <a:noFill/>
          <a:ln w="0">
            <a:noFill/>
            <a:prstDash val="solid"/>
          </a:ln>
        </p:spPr>
        <p:txBody>
          <a:bodyPr wrap="square" lIns="0" tIns="0" rIns="0" bIns="0" anchor="ctr">
            <a:normAutofit/>
          </a:bodyPr>
          <a:lstStyle/>
          <a:p>
            <a:pPr algn="l">
              <a:lnSpc>
                <a:spcPct val="96000"/>
              </a:lnSpc>
              <a:buNone/>
              <a:defRPr sz="1725" b="1">
                <a:solidFill>
                  <a:srgbClr val="FFFFFF"/>
                </a:solidFill>
                <a:latin typeface="Nunito Sans Black"/>
                <a:ea typeface="Nunito Sans Black"/>
                <a:cs typeface="Nunito Sans Black"/>
              </a:defRPr>
            </a:pPr>
            <a:r>
              <a:rPr lang="en-US" sz="1725" b="1" noProof="1">
                <a:solidFill>
                  <a:srgbClr val="FFFFFF"/>
                </a:solidFill>
                <a:latin typeface="Nunito Sans Black"/>
                <a:ea typeface="Nunito Sans Black"/>
                <a:cs typeface="Nunito Sans Black"/>
              </a:rPr>
              <a:t>Voyez la solution</a:t>
            </a:r>
          </a:p>
          <a:p>
            <a:pPr algn="l">
              <a:lnSpc>
                <a:spcPct val="96000"/>
              </a:lnSpc>
              <a:buNone/>
              <a:defRPr sz="1725" b="1">
                <a:solidFill>
                  <a:srgbClr val="FFFFFF"/>
                </a:solidFill>
                <a:latin typeface="Nunito Sans Black"/>
                <a:ea typeface="Nunito Sans Black"/>
                <a:cs typeface="Nunito Sans Black"/>
              </a:defRPr>
            </a:pPr>
            <a:r>
              <a:rPr lang="en-US" sz="1725" b="1" noProof="1">
                <a:solidFill>
                  <a:srgbClr val="FFFFFF"/>
                </a:solidFill>
                <a:latin typeface="Nunito Sans Black"/>
                <a:ea typeface="Nunito Sans Black"/>
                <a:cs typeface="Nunito Sans Black"/>
              </a:rPr>
              <a:t>en conditions réelles.</a:t>
            </a:r>
          </a:p>
        </p:txBody>
      </p:sp>
      <p:sp>
        <p:nvSpPr>
          <p:cNvPr id="110" name="Experience Center description">
            <a:extLst>
              <a:ext uri="{FF2B5EF4-FFF2-40B4-BE49-F238E27FC236}">
                <a16:creationId xmlns:a16="http://schemas.microsoft.com/office/drawing/2014/main" id="{9B45E579-065F-4C39-BB83-F70E66A55C13}"/>
              </a:ext>
            </a:extLst>
          </p:cNvPr>
          <p:cNvSpPr>
            <a:spLocks noGrp="1"/>
          </p:cNvSpPr>
          <p:nvPr/>
        </p:nvSpPr>
        <p:spPr>
          <a:xfrm>
            <a:off x="8810625" y="2686050"/>
            <a:ext cx="2476500" cy="457200"/>
          </a:xfrm>
          <a:prstGeom prst="rect">
            <a:avLst/>
          </a:prstGeom>
          <a:noFill/>
          <a:ln w="0">
            <a:noFill/>
            <a:prstDash val="solid"/>
          </a:ln>
        </p:spPr>
        <p:txBody>
          <a:bodyPr wrap="square" lIns="0" tIns="0" rIns="0" bIns="0" anchor="ctr">
            <a:normAutofit fontScale="93528"/>
          </a:bodyPr>
          <a:lstStyle/>
          <a:p>
            <a:pPr algn="l">
              <a:lnSpc>
                <a:spcPct val="108000"/>
              </a:lnSpc>
              <a:buNone/>
              <a:defRPr sz="990" b="0">
                <a:solidFill>
                  <a:srgbClr val="D9E7F7"/>
                </a:solidFill>
                <a:latin typeface="Nunito Sans"/>
                <a:ea typeface="Nunito Sans"/>
                <a:cs typeface="Nunito Sans"/>
              </a:defRPr>
            </a:pPr>
            <a:r>
              <a:rPr lang="en-US" sz="990" b="0" noProof="1">
                <a:solidFill>
                  <a:srgbClr val="D9E7F7"/>
                </a:solidFill>
                <a:latin typeface="Nunito Sans"/>
                <a:ea typeface="Nunito Sans"/>
                <a:cs typeface="Nunito Sans"/>
              </a:rPr>
              <a:t>Notre siège de Lausanne vous accueille pour découvrir l’affichage dynamique SpinetiX en action.</a:t>
            </a:r>
          </a:p>
        </p:txBody>
      </p:sp>
      <p:sp>
        <p:nvSpPr>
          <p:cNvPr id="111" name="Experience Center invitation marker">
            <a:extLst>
              <a:ext uri="{FF2B5EF4-FFF2-40B4-BE49-F238E27FC236}">
                <a16:creationId xmlns:a16="http://schemas.microsoft.com/office/drawing/2014/main" id="{C7BA7080-EC73-4223-8F69-EC04C921A33A}"/>
              </a:ext>
            </a:extLst>
          </p:cNvPr>
          <p:cNvSpPr>
            <a:spLocks noGrp="1"/>
          </p:cNvSpPr>
          <p:nvPr/>
        </p:nvSpPr>
        <p:spPr>
          <a:xfrm>
            <a:off x="8810625" y="3314700"/>
            <a:ext cx="57150" cy="57150"/>
          </a:xfrm>
          <a:prstGeom prst="roundRect">
            <a:avLst>
              <a:gd name="adj" fmla="val 50000"/>
            </a:avLst>
          </a:prstGeom>
          <a:solidFill>
            <a:srgbClr val="6FB0FF"/>
          </a:solidFill>
          <a:ln w="0">
            <a:noFill/>
            <a:prstDash val="solid"/>
          </a:ln>
        </p:spPr>
        <p:txBody>
          <a:bodyPr/>
          <a:lstStyle/>
          <a:p>
            <a:endParaRPr lang="en-US" noProof="1"/>
          </a:p>
        </p:txBody>
      </p:sp>
      <p:sp>
        <p:nvSpPr>
          <p:cNvPr id="112" name="Experience Center invitation">
            <a:extLst>
              <a:ext uri="{FF2B5EF4-FFF2-40B4-BE49-F238E27FC236}">
                <a16:creationId xmlns:a16="http://schemas.microsoft.com/office/drawing/2014/main" id="{0DE6EF0F-352A-48E5-9A0C-FE3BF5EA29DE}"/>
              </a:ext>
            </a:extLst>
          </p:cNvPr>
          <p:cNvSpPr>
            <a:spLocks noGrp="1"/>
          </p:cNvSpPr>
          <p:nvPr/>
        </p:nvSpPr>
        <p:spPr>
          <a:xfrm>
            <a:off x="8963025" y="3238500"/>
            <a:ext cx="2324100" cy="209550"/>
          </a:xfrm>
          <a:prstGeom prst="rect">
            <a:avLst/>
          </a:prstGeom>
          <a:noFill/>
          <a:ln w="0">
            <a:noFill/>
            <a:prstDash val="solid"/>
          </a:ln>
        </p:spPr>
        <p:txBody>
          <a:bodyPr wrap="none" lIns="0" tIns="0" rIns="0" bIns="0" anchor="ctr">
            <a:normAutofit/>
          </a:bodyPr>
          <a:lstStyle/>
          <a:p>
            <a:pPr algn="l">
              <a:lnSpc>
                <a:spcPct val="100000"/>
              </a:lnSpc>
              <a:buNone/>
              <a:defRPr sz="735" b="1">
                <a:solidFill>
                  <a:srgbClr val="FFFFFF"/>
                </a:solidFill>
                <a:latin typeface="Nunito Sans Black"/>
                <a:ea typeface="Nunito Sans Black"/>
                <a:cs typeface="Nunito Sans Black"/>
              </a:defRPr>
            </a:pPr>
            <a:r>
              <a:rPr lang="en-US" sz="735" b="1" noProof="1">
                <a:solidFill>
                  <a:srgbClr val="FFFFFF"/>
                </a:solidFill>
                <a:latin typeface="Nunito Sans Black"/>
                <a:ea typeface="Nunito Sans Black"/>
                <a:cs typeface="Nunito Sans Black"/>
              </a:rPr>
              <a:t>VISITES SUR INVITATION · LAUSANNE</a:t>
            </a:r>
          </a:p>
        </p:txBody>
      </p:sp>
      <p:sp>
        <p:nvSpPr>
          <p:cNvPr id="114" name="Solution section title">
            <a:extLst>
              <a:ext uri="{FF2B5EF4-FFF2-40B4-BE49-F238E27FC236}">
                <a16:creationId xmlns:a16="http://schemas.microsoft.com/office/drawing/2014/main" id="{292F81D7-B679-45AB-A104-53DCF0BB8B09}"/>
              </a:ext>
            </a:extLst>
          </p:cNvPr>
          <p:cNvSpPr>
            <a:spLocks noGrp="1"/>
          </p:cNvSpPr>
          <p:nvPr/>
        </p:nvSpPr>
        <p:spPr>
          <a:xfrm>
            <a:off x="4076700" y="3944710"/>
            <a:ext cx="2857500" cy="266700"/>
          </a:xfrm>
          <a:prstGeom prst="rect">
            <a:avLst/>
          </a:prstGeom>
          <a:noFill/>
          <a:ln w="0">
            <a:noFill/>
            <a:prstDash val="solid"/>
          </a:ln>
        </p:spPr>
        <p:txBody>
          <a:bodyPr wrap="none" lIns="0" tIns="0" rIns="0" bIns="0" anchor="ctr">
            <a:normAutofit/>
          </a:bodyPr>
          <a:lstStyle/>
          <a:p>
            <a:pPr algn="l">
              <a:lnSpc>
                <a:spcPct val="100000"/>
              </a:lnSpc>
              <a:buNone/>
              <a:defRPr sz="1538" b="1">
                <a:solidFill>
                  <a:srgbClr val="0D2648"/>
                </a:solidFill>
                <a:latin typeface="Nunito Sans Black"/>
                <a:ea typeface="Nunito Sans Black"/>
                <a:cs typeface="Nunito Sans Black"/>
              </a:defRPr>
            </a:pPr>
            <a:r>
              <a:rPr lang="en-US" sz="1538" b="1" noProof="1">
                <a:solidFill>
                  <a:srgbClr val="0D2648"/>
                </a:solidFill>
                <a:latin typeface="Nunito Sans Black"/>
                <a:ea typeface="Nunito Sans Black"/>
                <a:cs typeface="Nunito Sans Black"/>
              </a:rPr>
              <a:t>UNE SOLUTION COMPLETE</a:t>
            </a:r>
          </a:p>
        </p:txBody>
      </p:sp>
      <p:sp>
        <p:nvSpPr>
          <p:cNvPr id="115" name="Solution section rule">
            <a:extLst>
              <a:ext uri="{FF2B5EF4-FFF2-40B4-BE49-F238E27FC236}">
                <a16:creationId xmlns:a16="http://schemas.microsoft.com/office/drawing/2014/main" id="{C356BBCE-4748-4C3A-BD03-9CAB8332A00D}"/>
              </a:ext>
            </a:extLst>
          </p:cNvPr>
          <p:cNvSpPr>
            <a:spLocks noGrp="1"/>
          </p:cNvSpPr>
          <p:nvPr/>
        </p:nvSpPr>
        <p:spPr>
          <a:xfrm>
            <a:off x="6896100" y="4062646"/>
            <a:ext cx="4686300" cy="0"/>
          </a:xfrm>
          <a:prstGeom prst="line">
            <a:avLst/>
          </a:prstGeom>
          <a:noFill/>
          <a:ln w="13335">
            <a:solidFill>
              <a:schemeClr val="tx1"/>
            </a:solidFill>
            <a:prstDash val="dash"/>
          </a:ln>
        </p:spPr>
        <p:txBody>
          <a:bodyPr/>
          <a:lstStyle/>
          <a:p>
            <a:endParaRPr lang="en-US" noProof="1"/>
          </a:p>
        </p:txBody>
      </p:sp>
      <p:sp>
        <p:nvSpPr>
          <p:cNvPr id="116" name="Solution icon surface 1">
            <a:extLst>
              <a:ext uri="{FF2B5EF4-FFF2-40B4-BE49-F238E27FC236}">
                <a16:creationId xmlns:a16="http://schemas.microsoft.com/office/drawing/2014/main" id="{E32DE1AC-82EC-41F6-B1A2-15F6D9DCEA06}"/>
              </a:ext>
            </a:extLst>
          </p:cNvPr>
          <p:cNvSpPr>
            <a:spLocks noGrp="1"/>
          </p:cNvSpPr>
          <p:nvPr/>
        </p:nvSpPr>
        <p:spPr>
          <a:xfrm>
            <a:off x="4619625" y="4344564"/>
            <a:ext cx="476250" cy="476250"/>
          </a:xfrm>
          <a:prstGeom prst="roundRect">
            <a:avLst>
              <a:gd name="adj" fmla="val 24000"/>
            </a:avLst>
          </a:prstGeom>
          <a:solidFill>
            <a:srgbClr val="F5F8FC"/>
          </a:solidFill>
          <a:ln w="7620">
            <a:solidFill>
              <a:srgbClr val="D5E0ED"/>
            </a:solidFill>
            <a:prstDash val="solid"/>
          </a:ln>
        </p:spPr>
        <p:txBody>
          <a:bodyPr/>
          <a:lstStyle/>
          <a:p>
            <a:endParaRPr lang="en-US" noProof="1"/>
          </a:p>
        </p:txBody>
      </p:sp>
      <p:pic>
        <p:nvPicPr>
          <p:cNvPr id="182" name="Picture 181"/>
          <p:cNvPicPr>
            <a:picLocks noChangeAspect="1"/>
          </p:cNvPicPr>
          <p:nvPr/>
        </p:nvPicPr>
        <p:blipFill>
          <a:blip r:embed="rId4"/>
          <a:stretch/>
        </p:blipFill>
        <p:spPr>
          <a:xfrm>
            <a:off x="4676775" y="4542869"/>
            <a:ext cx="361950" cy="79639"/>
          </a:xfrm>
          <a:prstGeom prst="rect">
            <a:avLst/>
          </a:prstGeom>
        </p:spPr>
      </p:pic>
      <p:sp>
        <p:nvSpPr>
          <p:cNvPr id="118" name="Solution label PLAYERS">
            <a:extLst>
              <a:ext uri="{FF2B5EF4-FFF2-40B4-BE49-F238E27FC236}">
                <a16:creationId xmlns:a16="http://schemas.microsoft.com/office/drawing/2014/main" id="{1EE72695-F333-48ED-9BD8-05421F3792C0}"/>
              </a:ext>
            </a:extLst>
          </p:cNvPr>
          <p:cNvSpPr>
            <a:spLocks noGrp="1"/>
          </p:cNvSpPr>
          <p:nvPr/>
        </p:nvSpPr>
        <p:spPr>
          <a:xfrm>
            <a:off x="4076700" y="4924425"/>
            <a:ext cx="1562100" cy="209550"/>
          </a:xfrm>
          <a:prstGeom prst="rect">
            <a:avLst/>
          </a:prstGeom>
          <a:noFill/>
          <a:ln w="0">
            <a:noFill/>
            <a:prstDash val="solid"/>
          </a:ln>
        </p:spPr>
        <p:txBody>
          <a:bodyPr wrap="none" lIns="0" tIns="0" rIns="0" bIns="0" anchor="ctr">
            <a:normAutofit/>
          </a:bodyPr>
          <a:lstStyle/>
          <a:p>
            <a:pPr algn="ctr">
              <a:lnSpc>
                <a:spcPct val="100000"/>
              </a:lnSpc>
              <a:buNone/>
              <a:defRPr sz="1080" b="1">
                <a:solidFill>
                  <a:srgbClr val="0D2648"/>
                </a:solidFill>
                <a:latin typeface="Nunito Sans Black"/>
                <a:ea typeface="Nunito Sans Black"/>
                <a:cs typeface="Nunito Sans Black"/>
              </a:defRPr>
            </a:pPr>
            <a:r>
              <a:rPr lang="en-US" sz="1080" b="1" noProof="1">
                <a:solidFill>
                  <a:srgbClr val="0D2648"/>
                </a:solidFill>
                <a:latin typeface="Nunito Sans Black"/>
                <a:ea typeface="Nunito Sans Black"/>
                <a:cs typeface="Nunito Sans Black"/>
              </a:rPr>
              <a:t>PLAYERS</a:t>
            </a:r>
          </a:p>
        </p:txBody>
      </p:sp>
      <p:sp>
        <p:nvSpPr>
          <p:cNvPr id="119" name="Solution description PLAYERS">
            <a:extLst>
              <a:ext uri="{FF2B5EF4-FFF2-40B4-BE49-F238E27FC236}">
                <a16:creationId xmlns:a16="http://schemas.microsoft.com/office/drawing/2014/main" id="{A5BB2F4F-9360-4E69-B453-5DF049DAE702}"/>
              </a:ext>
            </a:extLst>
          </p:cNvPr>
          <p:cNvSpPr>
            <a:spLocks noGrp="1"/>
          </p:cNvSpPr>
          <p:nvPr/>
        </p:nvSpPr>
        <p:spPr>
          <a:xfrm>
            <a:off x="4076700" y="5143500"/>
            <a:ext cx="1562100" cy="361950"/>
          </a:xfrm>
          <a:prstGeom prst="rect">
            <a:avLst/>
          </a:prstGeom>
          <a:noFill/>
          <a:ln w="0">
            <a:noFill/>
            <a:prstDash val="solid"/>
          </a:ln>
        </p:spPr>
        <p:txBody>
          <a:bodyPr wrap="square" lIns="0" tIns="0" rIns="0" bIns="0" anchor="ctr">
            <a:normAutofit/>
          </a:bodyPr>
          <a:lstStyle/>
          <a:p>
            <a:pPr algn="ctr">
              <a:lnSpc>
                <a:spcPct val="102000"/>
              </a:lnSpc>
              <a:buNone/>
              <a:defRPr sz="885" b="0">
                <a:solidFill>
                  <a:srgbClr val="536B89"/>
                </a:solidFill>
                <a:latin typeface="Nunito Sans"/>
                <a:ea typeface="Nunito Sans"/>
                <a:cs typeface="Nunito Sans"/>
              </a:defRPr>
            </a:pPr>
            <a:r>
              <a:rPr lang="en-US" sz="1050" b="0" noProof="1">
                <a:solidFill>
                  <a:srgbClr val="536B89"/>
                </a:solidFill>
                <a:latin typeface="Nunito Sans"/>
                <a:ea typeface="Nunito Sans"/>
                <a:cs typeface="Nunito Sans"/>
              </a:rPr>
              <a:t>Qualité industrielle,</a:t>
            </a:r>
          </a:p>
          <a:p>
            <a:pPr algn="ctr">
              <a:lnSpc>
                <a:spcPct val="102000"/>
              </a:lnSpc>
              <a:buNone/>
              <a:defRPr sz="885" b="0">
                <a:solidFill>
                  <a:srgbClr val="536B89"/>
                </a:solidFill>
                <a:latin typeface="Nunito Sans"/>
                <a:ea typeface="Nunito Sans"/>
                <a:cs typeface="Nunito Sans"/>
              </a:defRPr>
            </a:pPr>
            <a:r>
              <a:rPr lang="en-US" sz="1050" b="0" noProof="1">
                <a:solidFill>
                  <a:srgbClr val="536B89"/>
                </a:solidFill>
                <a:latin typeface="Nunito Sans"/>
                <a:ea typeface="Nunito Sans"/>
                <a:cs typeface="Nunito Sans"/>
              </a:rPr>
              <a:t>fiabilité et robustesse.</a:t>
            </a:r>
          </a:p>
        </p:txBody>
      </p:sp>
      <p:sp>
        <p:nvSpPr>
          <p:cNvPr id="120" name="Solution divider 1">
            <a:extLst>
              <a:ext uri="{FF2B5EF4-FFF2-40B4-BE49-F238E27FC236}">
                <a16:creationId xmlns:a16="http://schemas.microsoft.com/office/drawing/2014/main" id="{634B925B-8F0C-4BC5-A373-4E9BBA9A3BD8}"/>
              </a:ext>
            </a:extLst>
          </p:cNvPr>
          <p:cNvSpPr>
            <a:spLocks noGrp="1"/>
          </p:cNvSpPr>
          <p:nvPr/>
        </p:nvSpPr>
        <p:spPr>
          <a:xfrm>
            <a:off x="5810250" y="4438650"/>
            <a:ext cx="0" cy="1028700"/>
          </a:xfrm>
          <a:prstGeom prst="line">
            <a:avLst/>
          </a:prstGeom>
          <a:noFill/>
          <a:ln w="7620">
            <a:solidFill>
              <a:srgbClr val="D5E0ED"/>
            </a:solidFill>
            <a:prstDash val="solid"/>
          </a:ln>
        </p:spPr>
        <p:txBody>
          <a:bodyPr/>
          <a:lstStyle/>
          <a:p>
            <a:endParaRPr lang="en-US" noProof="1"/>
          </a:p>
        </p:txBody>
      </p:sp>
      <p:sp>
        <p:nvSpPr>
          <p:cNvPr id="121" name="Solution icon surface 2">
            <a:extLst>
              <a:ext uri="{FF2B5EF4-FFF2-40B4-BE49-F238E27FC236}">
                <a16:creationId xmlns:a16="http://schemas.microsoft.com/office/drawing/2014/main" id="{47B203D6-50E7-4532-A44D-B83E41DFCB84}"/>
              </a:ext>
            </a:extLst>
          </p:cNvPr>
          <p:cNvSpPr>
            <a:spLocks noGrp="1"/>
          </p:cNvSpPr>
          <p:nvPr/>
        </p:nvSpPr>
        <p:spPr>
          <a:xfrm>
            <a:off x="6524625" y="4344564"/>
            <a:ext cx="476250" cy="476250"/>
          </a:xfrm>
          <a:prstGeom prst="roundRect">
            <a:avLst>
              <a:gd name="adj" fmla="val 24000"/>
            </a:avLst>
          </a:prstGeom>
          <a:solidFill>
            <a:srgbClr val="F5F8FC"/>
          </a:solidFill>
          <a:ln w="7620">
            <a:solidFill>
              <a:srgbClr val="D5E0ED"/>
            </a:solidFill>
            <a:prstDash val="solid"/>
          </a:ln>
        </p:spPr>
        <p:txBody>
          <a:bodyPr/>
          <a:lstStyle/>
          <a:p>
            <a:endParaRPr lang="en-US" noProof="1"/>
          </a:p>
        </p:txBody>
      </p:sp>
      <p:pic>
        <p:nvPicPr>
          <p:cNvPr id="187" name="Picture 186"/>
          <p:cNvPicPr>
            <a:picLocks noChangeAspect="1"/>
          </p:cNvPicPr>
          <p:nvPr/>
        </p:nvPicPr>
        <p:blipFill>
          <a:blip r:embed="rId5"/>
          <a:stretch/>
        </p:blipFill>
        <p:spPr>
          <a:xfrm>
            <a:off x="6581775" y="4474504"/>
            <a:ext cx="361950" cy="216371"/>
          </a:xfrm>
          <a:prstGeom prst="rect">
            <a:avLst/>
          </a:prstGeom>
        </p:spPr>
      </p:pic>
      <p:sp>
        <p:nvSpPr>
          <p:cNvPr id="123" name="Solution label CLOUD">
            <a:extLst>
              <a:ext uri="{FF2B5EF4-FFF2-40B4-BE49-F238E27FC236}">
                <a16:creationId xmlns:a16="http://schemas.microsoft.com/office/drawing/2014/main" id="{8E923725-7171-4A61-96E4-4C1795C2277D}"/>
              </a:ext>
            </a:extLst>
          </p:cNvPr>
          <p:cNvSpPr>
            <a:spLocks noGrp="1"/>
          </p:cNvSpPr>
          <p:nvPr/>
        </p:nvSpPr>
        <p:spPr>
          <a:xfrm>
            <a:off x="5981700" y="4924425"/>
            <a:ext cx="1562100" cy="209550"/>
          </a:xfrm>
          <a:prstGeom prst="rect">
            <a:avLst/>
          </a:prstGeom>
          <a:noFill/>
          <a:ln w="0">
            <a:noFill/>
            <a:prstDash val="solid"/>
          </a:ln>
        </p:spPr>
        <p:txBody>
          <a:bodyPr wrap="none" lIns="0" tIns="0" rIns="0" bIns="0" anchor="ctr">
            <a:normAutofit/>
          </a:bodyPr>
          <a:lstStyle/>
          <a:p>
            <a:pPr algn="ctr">
              <a:lnSpc>
                <a:spcPct val="100000"/>
              </a:lnSpc>
              <a:buNone/>
              <a:defRPr sz="1080" b="1">
                <a:solidFill>
                  <a:srgbClr val="0D2648"/>
                </a:solidFill>
                <a:latin typeface="Nunito Sans Black"/>
                <a:ea typeface="Nunito Sans Black"/>
                <a:cs typeface="Nunito Sans Black"/>
              </a:defRPr>
            </a:pPr>
            <a:r>
              <a:rPr lang="en-US" sz="1080" b="1" noProof="1">
                <a:solidFill>
                  <a:srgbClr val="0D2648"/>
                </a:solidFill>
                <a:latin typeface="Nunito Sans Black"/>
                <a:ea typeface="Nunito Sans Black"/>
                <a:cs typeface="Nunito Sans Black"/>
              </a:rPr>
              <a:t>CLOUD</a:t>
            </a:r>
          </a:p>
        </p:txBody>
      </p:sp>
      <p:sp>
        <p:nvSpPr>
          <p:cNvPr id="124" name="Solution description CLOUD">
            <a:extLst>
              <a:ext uri="{FF2B5EF4-FFF2-40B4-BE49-F238E27FC236}">
                <a16:creationId xmlns:a16="http://schemas.microsoft.com/office/drawing/2014/main" id="{E19B8BC5-F013-494A-9379-2A9F75DEB7DA}"/>
              </a:ext>
            </a:extLst>
          </p:cNvPr>
          <p:cNvSpPr>
            <a:spLocks noGrp="1"/>
          </p:cNvSpPr>
          <p:nvPr/>
        </p:nvSpPr>
        <p:spPr>
          <a:xfrm>
            <a:off x="5981700" y="5143500"/>
            <a:ext cx="1562100" cy="361950"/>
          </a:xfrm>
          <a:prstGeom prst="rect">
            <a:avLst/>
          </a:prstGeom>
          <a:noFill/>
          <a:ln w="0">
            <a:noFill/>
            <a:prstDash val="solid"/>
          </a:ln>
        </p:spPr>
        <p:txBody>
          <a:bodyPr wrap="square" lIns="0" tIns="0" rIns="0" bIns="0" anchor="ctr">
            <a:normAutofit/>
          </a:bodyPr>
          <a:lstStyle/>
          <a:p>
            <a:pPr algn="ctr">
              <a:lnSpc>
                <a:spcPct val="102000"/>
              </a:lnSpc>
              <a:buNone/>
              <a:defRPr sz="885" b="0">
                <a:solidFill>
                  <a:srgbClr val="536B89"/>
                </a:solidFill>
                <a:latin typeface="Nunito Sans"/>
                <a:ea typeface="Nunito Sans"/>
                <a:cs typeface="Nunito Sans"/>
              </a:defRPr>
            </a:pPr>
            <a:r>
              <a:rPr lang="en-US" sz="1050" b="0" noProof="1">
                <a:solidFill>
                  <a:srgbClr val="536B89"/>
                </a:solidFill>
                <a:latin typeface="Nunito Sans"/>
                <a:ea typeface="Nunito Sans"/>
                <a:cs typeface="Nunito Sans"/>
              </a:rPr>
              <a:t>Affichage dynamique</a:t>
            </a:r>
          </a:p>
          <a:p>
            <a:pPr algn="ctr">
              <a:lnSpc>
                <a:spcPct val="102000"/>
              </a:lnSpc>
              <a:buNone/>
              <a:defRPr sz="885" b="0">
                <a:solidFill>
                  <a:srgbClr val="536B89"/>
                </a:solidFill>
                <a:latin typeface="Nunito Sans"/>
                <a:ea typeface="Nunito Sans"/>
                <a:cs typeface="Nunito Sans"/>
              </a:defRPr>
            </a:pPr>
            <a:r>
              <a:rPr lang="en-US" sz="1050" b="0" noProof="1">
                <a:solidFill>
                  <a:srgbClr val="536B89"/>
                </a:solidFill>
                <a:latin typeface="Nunito Sans"/>
                <a:ea typeface="Nunito Sans"/>
                <a:cs typeface="Nunito Sans"/>
              </a:rPr>
              <a:t>en service cloud (DSaaS).</a:t>
            </a:r>
          </a:p>
        </p:txBody>
      </p:sp>
      <p:sp>
        <p:nvSpPr>
          <p:cNvPr id="125" name="Solution divider 2">
            <a:extLst>
              <a:ext uri="{FF2B5EF4-FFF2-40B4-BE49-F238E27FC236}">
                <a16:creationId xmlns:a16="http://schemas.microsoft.com/office/drawing/2014/main" id="{B1831B4C-D55D-4DF2-A67B-01E7B896D0BA}"/>
              </a:ext>
            </a:extLst>
          </p:cNvPr>
          <p:cNvSpPr>
            <a:spLocks noGrp="1"/>
          </p:cNvSpPr>
          <p:nvPr/>
        </p:nvSpPr>
        <p:spPr>
          <a:xfrm>
            <a:off x="7715250" y="4438650"/>
            <a:ext cx="0" cy="1028700"/>
          </a:xfrm>
          <a:prstGeom prst="line">
            <a:avLst/>
          </a:prstGeom>
          <a:noFill/>
          <a:ln w="7620">
            <a:solidFill>
              <a:srgbClr val="D5E0ED"/>
            </a:solidFill>
            <a:prstDash val="solid"/>
          </a:ln>
        </p:spPr>
        <p:txBody>
          <a:bodyPr/>
          <a:lstStyle/>
          <a:p>
            <a:endParaRPr lang="en-US" noProof="1"/>
          </a:p>
        </p:txBody>
      </p:sp>
      <p:sp>
        <p:nvSpPr>
          <p:cNvPr id="126" name="Solution icon surface 3">
            <a:extLst>
              <a:ext uri="{FF2B5EF4-FFF2-40B4-BE49-F238E27FC236}">
                <a16:creationId xmlns:a16="http://schemas.microsoft.com/office/drawing/2014/main" id="{A961EC99-4DD6-4419-B30C-115CA40F173E}"/>
              </a:ext>
            </a:extLst>
          </p:cNvPr>
          <p:cNvSpPr>
            <a:spLocks noGrp="1"/>
          </p:cNvSpPr>
          <p:nvPr/>
        </p:nvSpPr>
        <p:spPr>
          <a:xfrm>
            <a:off x="8429625" y="4344564"/>
            <a:ext cx="476250" cy="476250"/>
          </a:xfrm>
          <a:prstGeom prst="roundRect">
            <a:avLst>
              <a:gd name="adj" fmla="val 24000"/>
            </a:avLst>
          </a:prstGeom>
          <a:solidFill>
            <a:srgbClr val="F5F8FC"/>
          </a:solidFill>
          <a:ln w="7620">
            <a:solidFill>
              <a:srgbClr val="D5E0ED"/>
            </a:solidFill>
            <a:prstDash val="solid"/>
          </a:ln>
        </p:spPr>
        <p:txBody>
          <a:bodyPr/>
          <a:lstStyle/>
          <a:p>
            <a:endParaRPr lang="en-US" noProof="1"/>
          </a:p>
        </p:txBody>
      </p:sp>
      <p:pic>
        <p:nvPicPr>
          <p:cNvPr id="192" name="Picture 191"/>
          <p:cNvPicPr>
            <a:picLocks noChangeAspect="1"/>
          </p:cNvPicPr>
          <p:nvPr/>
        </p:nvPicPr>
        <p:blipFill>
          <a:blip r:embed="rId6"/>
          <a:stretch/>
        </p:blipFill>
        <p:spPr>
          <a:xfrm>
            <a:off x="8486775" y="4456304"/>
            <a:ext cx="361950" cy="252769"/>
          </a:xfrm>
          <a:prstGeom prst="rect">
            <a:avLst/>
          </a:prstGeom>
        </p:spPr>
      </p:pic>
      <p:sp>
        <p:nvSpPr>
          <p:cNvPr id="128" name="Solution label OS">
            <a:extLst>
              <a:ext uri="{FF2B5EF4-FFF2-40B4-BE49-F238E27FC236}">
                <a16:creationId xmlns:a16="http://schemas.microsoft.com/office/drawing/2014/main" id="{E3E13615-6910-4A41-8D10-14919158E4CC}"/>
              </a:ext>
            </a:extLst>
          </p:cNvPr>
          <p:cNvSpPr>
            <a:spLocks noGrp="1"/>
          </p:cNvSpPr>
          <p:nvPr/>
        </p:nvSpPr>
        <p:spPr>
          <a:xfrm>
            <a:off x="7886700" y="4924425"/>
            <a:ext cx="1562100" cy="209550"/>
          </a:xfrm>
          <a:prstGeom prst="rect">
            <a:avLst/>
          </a:prstGeom>
          <a:noFill/>
          <a:ln w="0">
            <a:noFill/>
            <a:prstDash val="solid"/>
          </a:ln>
        </p:spPr>
        <p:txBody>
          <a:bodyPr wrap="none" lIns="0" tIns="0" rIns="0" bIns="0" anchor="ctr">
            <a:normAutofit/>
          </a:bodyPr>
          <a:lstStyle/>
          <a:p>
            <a:pPr algn="ctr">
              <a:lnSpc>
                <a:spcPct val="100000"/>
              </a:lnSpc>
              <a:buNone/>
              <a:defRPr sz="1080" b="1">
                <a:solidFill>
                  <a:srgbClr val="0D2648"/>
                </a:solidFill>
                <a:latin typeface="Nunito Sans Black"/>
                <a:ea typeface="Nunito Sans Black"/>
                <a:cs typeface="Nunito Sans Black"/>
              </a:defRPr>
            </a:pPr>
            <a:r>
              <a:rPr lang="en-US" sz="1080" b="1" noProof="1">
                <a:solidFill>
                  <a:srgbClr val="0D2648"/>
                </a:solidFill>
                <a:latin typeface="Nunito Sans Black"/>
                <a:ea typeface="Nunito Sans Black"/>
                <a:cs typeface="Nunito Sans Black"/>
              </a:rPr>
              <a:t>OS</a:t>
            </a:r>
          </a:p>
        </p:txBody>
      </p:sp>
      <p:sp>
        <p:nvSpPr>
          <p:cNvPr id="129" name="Solution description OS">
            <a:extLst>
              <a:ext uri="{FF2B5EF4-FFF2-40B4-BE49-F238E27FC236}">
                <a16:creationId xmlns:a16="http://schemas.microsoft.com/office/drawing/2014/main" id="{E0A7A9FC-7272-4B27-BFD8-EA2C8A3425C3}"/>
              </a:ext>
            </a:extLst>
          </p:cNvPr>
          <p:cNvSpPr>
            <a:spLocks noGrp="1"/>
          </p:cNvSpPr>
          <p:nvPr/>
        </p:nvSpPr>
        <p:spPr>
          <a:xfrm>
            <a:off x="7886700" y="5143500"/>
            <a:ext cx="1562100" cy="361950"/>
          </a:xfrm>
          <a:prstGeom prst="rect">
            <a:avLst/>
          </a:prstGeom>
          <a:noFill/>
          <a:ln w="0">
            <a:noFill/>
            <a:prstDash val="solid"/>
          </a:ln>
        </p:spPr>
        <p:txBody>
          <a:bodyPr wrap="square" lIns="0" tIns="0" rIns="0" bIns="0" anchor="ctr">
            <a:normAutofit/>
          </a:bodyPr>
          <a:lstStyle/>
          <a:p>
            <a:pPr algn="ctr">
              <a:lnSpc>
                <a:spcPct val="102000"/>
              </a:lnSpc>
              <a:buNone/>
              <a:defRPr sz="885" b="0">
                <a:solidFill>
                  <a:srgbClr val="536B89"/>
                </a:solidFill>
                <a:latin typeface="Nunito Sans"/>
                <a:ea typeface="Nunito Sans"/>
                <a:cs typeface="Nunito Sans"/>
              </a:defRPr>
            </a:pPr>
            <a:r>
              <a:rPr lang="en-US" sz="1050" b="0" noProof="1">
                <a:solidFill>
                  <a:srgbClr val="536B89"/>
                </a:solidFill>
                <a:latin typeface="Nunito Sans"/>
                <a:ea typeface="Nunito Sans"/>
                <a:cs typeface="Nunito Sans"/>
              </a:rPr>
              <a:t>Exploitation dédiée</a:t>
            </a:r>
          </a:p>
          <a:p>
            <a:pPr algn="ctr">
              <a:lnSpc>
                <a:spcPct val="102000"/>
              </a:lnSpc>
              <a:buNone/>
              <a:defRPr sz="885" b="0">
                <a:solidFill>
                  <a:srgbClr val="536B89"/>
                </a:solidFill>
                <a:latin typeface="Nunito Sans"/>
                <a:ea typeface="Nunito Sans"/>
                <a:cs typeface="Nunito Sans"/>
              </a:defRPr>
            </a:pPr>
            <a:r>
              <a:rPr lang="en-US" sz="1050" b="0" noProof="1">
                <a:solidFill>
                  <a:srgbClr val="536B89"/>
                </a:solidFill>
                <a:latin typeface="Nunito Sans"/>
                <a:ea typeface="Nunito Sans"/>
                <a:cs typeface="Nunito Sans"/>
              </a:rPr>
              <a:t>et sécurisée.</a:t>
            </a:r>
          </a:p>
        </p:txBody>
      </p:sp>
      <p:sp>
        <p:nvSpPr>
          <p:cNvPr id="130" name="Solution divider 3">
            <a:extLst>
              <a:ext uri="{FF2B5EF4-FFF2-40B4-BE49-F238E27FC236}">
                <a16:creationId xmlns:a16="http://schemas.microsoft.com/office/drawing/2014/main" id="{0F0072BA-C119-4607-AC5E-740420ADA441}"/>
              </a:ext>
            </a:extLst>
          </p:cNvPr>
          <p:cNvSpPr>
            <a:spLocks noGrp="1"/>
          </p:cNvSpPr>
          <p:nvPr/>
        </p:nvSpPr>
        <p:spPr>
          <a:xfrm>
            <a:off x="9620250" y="4438650"/>
            <a:ext cx="0" cy="1028700"/>
          </a:xfrm>
          <a:prstGeom prst="line">
            <a:avLst/>
          </a:prstGeom>
          <a:noFill/>
          <a:ln w="7620">
            <a:solidFill>
              <a:srgbClr val="D5E0ED"/>
            </a:solidFill>
            <a:prstDash val="solid"/>
          </a:ln>
        </p:spPr>
        <p:txBody>
          <a:bodyPr/>
          <a:lstStyle/>
          <a:p>
            <a:endParaRPr lang="en-US" noProof="1"/>
          </a:p>
        </p:txBody>
      </p:sp>
      <p:sp>
        <p:nvSpPr>
          <p:cNvPr id="131" name="Solution icon surface 4">
            <a:extLst>
              <a:ext uri="{FF2B5EF4-FFF2-40B4-BE49-F238E27FC236}">
                <a16:creationId xmlns:a16="http://schemas.microsoft.com/office/drawing/2014/main" id="{29E9A498-9150-46F7-AD35-A29998E65698}"/>
              </a:ext>
            </a:extLst>
          </p:cNvPr>
          <p:cNvSpPr>
            <a:spLocks noGrp="1"/>
          </p:cNvSpPr>
          <p:nvPr/>
        </p:nvSpPr>
        <p:spPr>
          <a:xfrm>
            <a:off x="10334625" y="4344564"/>
            <a:ext cx="476250" cy="476250"/>
          </a:xfrm>
          <a:prstGeom prst="roundRect">
            <a:avLst>
              <a:gd name="adj" fmla="val 24000"/>
            </a:avLst>
          </a:prstGeom>
          <a:solidFill>
            <a:srgbClr val="F5F8FC"/>
          </a:solidFill>
          <a:ln w="7620">
            <a:solidFill>
              <a:srgbClr val="D5E0ED"/>
            </a:solidFill>
            <a:prstDash val="solid"/>
          </a:ln>
        </p:spPr>
        <p:txBody>
          <a:bodyPr/>
          <a:lstStyle/>
          <a:p>
            <a:endParaRPr lang="en-US" noProof="1"/>
          </a:p>
        </p:txBody>
      </p:sp>
      <p:pic>
        <p:nvPicPr>
          <p:cNvPr id="197" name="Picture 196"/>
          <p:cNvPicPr>
            <a:picLocks noChangeAspect="1"/>
          </p:cNvPicPr>
          <p:nvPr/>
        </p:nvPicPr>
        <p:blipFill>
          <a:blip r:embed="rId7"/>
          <a:stretch/>
        </p:blipFill>
        <p:spPr>
          <a:xfrm>
            <a:off x="10391775" y="4407685"/>
            <a:ext cx="361950" cy="350007"/>
          </a:xfrm>
          <a:prstGeom prst="rect">
            <a:avLst/>
          </a:prstGeom>
        </p:spPr>
      </p:pic>
      <p:sp>
        <p:nvSpPr>
          <p:cNvPr id="133" name="Solution label LOGICIEL">
            <a:extLst>
              <a:ext uri="{FF2B5EF4-FFF2-40B4-BE49-F238E27FC236}">
                <a16:creationId xmlns:a16="http://schemas.microsoft.com/office/drawing/2014/main" id="{52D25AD6-B239-4E97-BE79-B835F5A09BC1}"/>
              </a:ext>
            </a:extLst>
          </p:cNvPr>
          <p:cNvSpPr>
            <a:spLocks noGrp="1"/>
          </p:cNvSpPr>
          <p:nvPr/>
        </p:nvSpPr>
        <p:spPr>
          <a:xfrm>
            <a:off x="9791700" y="4924425"/>
            <a:ext cx="1562100" cy="209550"/>
          </a:xfrm>
          <a:prstGeom prst="rect">
            <a:avLst/>
          </a:prstGeom>
          <a:noFill/>
          <a:ln w="0">
            <a:noFill/>
            <a:prstDash val="solid"/>
          </a:ln>
        </p:spPr>
        <p:txBody>
          <a:bodyPr wrap="none" lIns="0" tIns="0" rIns="0" bIns="0" anchor="ctr">
            <a:normAutofit/>
          </a:bodyPr>
          <a:lstStyle/>
          <a:p>
            <a:pPr algn="ctr">
              <a:lnSpc>
                <a:spcPct val="100000"/>
              </a:lnSpc>
              <a:buNone/>
              <a:defRPr sz="1080" b="1">
                <a:solidFill>
                  <a:srgbClr val="0D2648"/>
                </a:solidFill>
                <a:latin typeface="Nunito Sans Black"/>
                <a:ea typeface="Nunito Sans Black"/>
                <a:cs typeface="Nunito Sans Black"/>
              </a:defRPr>
            </a:pPr>
            <a:r>
              <a:rPr lang="en-US" sz="1080" b="1" noProof="1">
                <a:solidFill>
                  <a:srgbClr val="0D2648"/>
                </a:solidFill>
                <a:latin typeface="Nunito Sans Black"/>
                <a:ea typeface="Nunito Sans Black"/>
                <a:cs typeface="Nunito Sans Black"/>
              </a:rPr>
              <a:t>LOGICIEL</a:t>
            </a:r>
          </a:p>
        </p:txBody>
      </p:sp>
      <p:sp>
        <p:nvSpPr>
          <p:cNvPr id="134" name="Solution description LOGICIEL">
            <a:extLst>
              <a:ext uri="{FF2B5EF4-FFF2-40B4-BE49-F238E27FC236}">
                <a16:creationId xmlns:a16="http://schemas.microsoft.com/office/drawing/2014/main" id="{CCC763F0-8094-41F1-9C4F-00661ECC5FB3}"/>
              </a:ext>
            </a:extLst>
          </p:cNvPr>
          <p:cNvSpPr>
            <a:spLocks noGrp="1"/>
          </p:cNvSpPr>
          <p:nvPr/>
        </p:nvSpPr>
        <p:spPr>
          <a:xfrm>
            <a:off x="9791700" y="5143500"/>
            <a:ext cx="1562100" cy="361950"/>
          </a:xfrm>
          <a:prstGeom prst="rect">
            <a:avLst/>
          </a:prstGeom>
          <a:noFill/>
          <a:ln w="0">
            <a:noFill/>
            <a:prstDash val="solid"/>
          </a:ln>
        </p:spPr>
        <p:txBody>
          <a:bodyPr wrap="square" lIns="0" tIns="0" rIns="0" bIns="0" anchor="ctr">
            <a:normAutofit/>
          </a:bodyPr>
          <a:lstStyle/>
          <a:p>
            <a:pPr algn="ctr">
              <a:lnSpc>
                <a:spcPct val="102000"/>
              </a:lnSpc>
              <a:buNone/>
              <a:defRPr sz="885" b="0">
                <a:solidFill>
                  <a:srgbClr val="536B89"/>
                </a:solidFill>
                <a:latin typeface="Nunito Sans"/>
                <a:ea typeface="Nunito Sans"/>
                <a:cs typeface="Nunito Sans"/>
              </a:defRPr>
            </a:pPr>
            <a:r>
              <a:rPr lang="en-US" sz="1050" b="0" noProof="1">
                <a:solidFill>
                  <a:srgbClr val="536B89"/>
                </a:solidFill>
                <a:latin typeface="Nunito Sans"/>
                <a:ea typeface="Nunito Sans"/>
                <a:cs typeface="Nunito Sans"/>
              </a:rPr>
              <a:t>Édition de widgets</a:t>
            </a:r>
          </a:p>
          <a:p>
            <a:pPr algn="ctr">
              <a:lnSpc>
                <a:spcPct val="102000"/>
              </a:lnSpc>
              <a:buNone/>
              <a:defRPr sz="885" b="0">
                <a:solidFill>
                  <a:srgbClr val="536B89"/>
                </a:solidFill>
                <a:latin typeface="Nunito Sans"/>
                <a:ea typeface="Nunito Sans"/>
                <a:cs typeface="Nunito Sans"/>
              </a:defRPr>
            </a:pPr>
            <a:r>
              <a:rPr lang="en-US" sz="1050" b="0" noProof="1">
                <a:solidFill>
                  <a:srgbClr val="536B89"/>
                </a:solidFill>
                <a:latin typeface="Nunito Sans"/>
                <a:ea typeface="Nunito Sans"/>
                <a:cs typeface="Nunito Sans"/>
              </a:rPr>
              <a:t>simple et puissante.</a:t>
            </a:r>
          </a:p>
        </p:txBody>
      </p:sp>
      <p:sp>
        <p:nvSpPr>
          <p:cNvPr id="135" name="Awards proof rail">
            <a:extLst>
              <a:ext uri="{FF2B5EF4-FFF2-40B4-BE49-F238E27FC236}">
                <a16:creationId xmlns:a16="http://schemas.microsoft.com/office/drawing/2014/main" id="{BCFDA2E8-C2C3-4AB5-A8D3-1E2F0385E6B9}"/>
              </a:ext>
            </a:extLst>
          </p:cNvPr>
          <p:cNvSpPr>
            <a:spLocks noGrp="1"/>
          </p:cNvSpPr>
          <p:nvPr/>
        </p:nvSpPr>
        <p:spPr>
          <a:xfrm>
            <a:off x="609600" y="5905500"/>
            <a:ext cx="10972800" cy="762000"/>
          </a:xfrm>
          <a:prstGeom prst="roundRect">
            <a:avLst>
              <a:gd name="adj" fmla="val 15000"/>
            </a:avLst>
          </a:prstGeom>
          <a:noFill/>
          <a:ln w="7620">
            <a:solidFill>
              <a:srgbClr val="CFDCEA"/>
            </a:solidFill>
            <a:prstDash val="solid"/>
          </a:ln>
        </p:spPr>
        <p:txBody>
          <a:bodyPr/>
          <a:lstStyle/>
          <a:p>
            <a:endParaRPr lang="en-US" noProof="1"/>
          </a:p>
        </p:txBody>
      </p:sp>
      <p:sp>
        <p:nvSpPr>
          <p:cNvPr id="136" name="Awards rail accent">
            <a:extLst>
              <a:ext uri="{FF2B5EF4-FFF2-40B4-BE49-F238E27FC236}">
                <a16:creationId xmlns:a16="http://schemas.microsoft.com/office/drawing/2014/main" id="{063F80F5-2816-427C-96B2-632DC613D8B1}"/>
              </a:ext>
            </a:extLst>
          </p:cNvPr>
          <p:cNvSpPr>
            <a:spLocks noGrp="1"/>
          </p:cNvSpPr>
          <p:nvPr/>
        </p:nvSpPr>
        <p:spPr>
          <a:xfrm>
            <a:off x="838200" y="6267450"/>
            <a:ext cx="266700" cy="28575"/>
          </a:xfrm>
          <a:prstGeom prst="rect">
            <a:avLst/>
          </a:prstGeom>
          <a:solidFill>
            <a:srgbClr val="E31556"/>
          </a:solidFill>
          <a:ln w="0">
            <a:noFill/>
            <a:prstDash val="solid"/>
          </a:ln>
        </p:spPr>
        <p:txBody>
          <a:bodyPr/>
          <a:lstStyle/>
          <a:p>
            <a:endParaRPr lang="en-US" noProof="1"/>
          </a:p>
        </p:txBody>
      </p:sp>
      <p:sp>
        <p:nvSpPr>
          <p:cNvPr id="137" name="Awards rail statement">
            <a:extLst>
              <a:ext uri="{FF2B5EF4-FFF2-40B4-BE49-F238E27FC236}">
                <a16:creationId xmlns:a16="http://schemas.microsoft.com/office/drawing/2014/main" id="{6447A1B2-8C44-413F-A198-062C9FB0253A}"/>
              </a:ext>
            </a:extLst>
          </p:cNvPr>
          <p:cNvSpPr>
            <a:spLocks noGrp="1"/>
          </p:cNvSpPr>
          <p:nvPr/>
        </p:nvSpPr>
        <p:spPr>
          <a:xfrm>
            <a:off x="1257300" y="6067425"/>
            <a:ext cx="2619375" cy="438150"/>
          </a:xfrm>
          <a:prstGeom prst="rect">
            <a:avLst/>
          </a:prstGeom>
          <a:noFill/>
          <a:ln w="0">
            <a:noFill/>
            <a:prstDash val="solid"/>
          </a:ln>
        </p:spPr>
        <p:txBody>
          <a:bodyPr wrap="square" lIns="0" tIns="0" rIns="0" bIns="0" anchor="ctr">
            <a:normAutofit/>
          </a:bodyPr>
          <a:lstStyle/>
          <a:p>
            <a:pPr algn="l">
              <a:lnSpc>
                <a:spcPct val="98000"/>
              </a:lnSpc>
              <a:buNone/>
              <a:defRPr sz="1088" b="1">
                <a:solidFill>
                  <a:srgbClr val="0D2648"/>
                </a:solidFill>
                <a:latin typeface="Nunito Sans Black"/>
                <a:ea typeface="Nunito Sans Black"/>
                <a:cs typeface="Nunito Sans Black"/>
              </a:defRPr>
            </a:pPr>
            <a:r>
              <a:rPr lang="en-US" sz="1088" b="1" noProof="1">
                <a:solidFill>
                  <a:srgbClr val="0D2648"/>
                </a:solidFill>
                <a:latin typeface="Nunito Sans Black"/>
                <a:ea typeface="Nunito Sans Black"/>
                <a:cs typeface="Nunito Sans Black"/>
              </a:rPr>
              <a:t>UNE SOLUTION PRIMEE,</a:t>
            </a:r>
          </a:p>
          <a:p>
            <a:pPr algn="l">
              <a:lnSpc>
                <a:spcPct val="98000"/>
              </a:lnSpc>
              <a:buNone/>
              <a:defRPr sz="1088" b="1">
                <a:solidFill>
                  <a:srgbClr val="0D2648"/>
                </a:solidFill>
                <a:latin typeface="Nunito Sans Black"/>
                <a:ea typeface="Nunito Sans Black"/>
                <a:cs typeface="Nunito Sans Black"/>
              </a:defRPr>
            </a:pPr>
            <a:r>
              <a:rPr lang="en-US" sz="1088" b="1" noProof="1">
                <a:solidFill>
                  <a:srgbClr val="0D2648"/>
                </a:solidFill>
                <a:latin typeface="Nunito Sans Black"/>
                <a:ea typeface="Nunito Sans Black"/>
                <a:cs typeface="Nunito Sans Black"/>
              </a:rPr>
              <a:t>ANNEE APRES ANNEE.</a:t>
            </a:r>
          </a:p>
        </p:txBody>
      </p:sp>
      <p:pic>
        <p:nvPicPr>
          <p:cNvPr id="203" name="Picture 202"/>
          <p:cNvPicPr>
            <a:picLocks noChangeAspect="1"/>
          </p:cNvPicPr>
          <p:nvPr/>
        </p:nvPicPr>
        <p:blipFill>
          <a:blip r:embed="rId8"/>
          <a:stretch/>
        </p:blipFill>
        <p:spPr>
          <a:xfrm>
            <a:off x="4533900" y="5975397"/>
            <a:ext cx="691324" cy="691324"/>
          </a:xfrm>
          <a:prstGeom prst="rect">
            <a:avLst/>
          </a:prstGeom>
        </p:spPr>
      </p:pic>
      <p:pic>
        <p:nvPicPr>
          <p:cNvPr id="204" name="Picture 203"/>
          <p:cNvPicPr>
            <a:picLocks noChangeAspect="1"/>
          </p:cNvPicPr>
          <p:nvPr/>
        </p:nvPicPr>
        <p:blipFill>
          <a:blip r:embed="rId9"/>
          <a:stretch/>
        </p:blipFill>
        <p:spPr>
          <a:xfrm>
            <a:off x="5429249" y="6006275"/>
            <a:ext cx="644921" cy="632453"/>
          </a:xfrm>
          <a:prstGeom prst="rect">
            <a:avLst/>
          </a:prstGeom>
        </p:spPr>
      </p:pic>
      <p:pic>
        <p:nvPicPr>
          <p:cNvPr id="205" name="Picture 204"/>
          <p:cNvPicPr>
            <a:picLocks noChangeAspect="1"/>
          </p:cNvPicPr>
          <p:nvPr/>
        </p:nvPicPr>
        <p:blipFill>
          <a:blip r:embed="rId10"/>
          <a:stretch/>
        </p:blipFill>
        <p:spPr>
          <a:xfrm>
            <a:off x="6324599" y="6006275"/>
            <a:ext cx="644921" cy="632453"/>
          </a:xfrm>
          <a:prstGeom prst="rect">
            <a:avLst/>
          </a:prstGeom>
        </p:spPr>
      </p:pic>
      <p:pic>
        <p:nvPicPr>
          <p:cNvPr id="206" name="Picture 205"/>
          <p:cNvPicPr>
            <a:picLocks noChangeAspect="1"/>
          </p:cNvPicPr>
          <p:nvPr/>
        </p:nvPicPr>
        <p:blipFill>
          <a:blip r:embed="rId11"/>
          <a:stretch/>
        </p:blipFill>
        <p:spPr>
          <a:xfrm>
            <a:off x="7191568" y="6006275"/>
            <a:ext cx="931435" cy="593852"/>
          </a:xfrm>
          <a:prstGeom prst="rect">
            <a:avLst/>
          </a:prstGeom>
        </p:spPr>
      </p:pic>
      <p:pic>
        <p:nvPicPr>
          <p:cNvPr id="207" name="Picture 206"/>
          <p:cNvPicPr>
            <a:picLocks noChangeAspect="1"/>
          </p:cNvPicPr>
          <p:nvPr/>
        </p:nvPicPr>
        <p:blipFill>
          <a:blip r:embed="rId12"/>
          <a:stretch/>
        </p:blipFill>
        <p:spPr>
          <a:xfrm>
            <a:off x="8328655" y="5947405"/>
            <a:ext cx="691323" cy="691323"/>
          </a:xfrm>
          <a:prstGeom prst="rect">
            <a:avLst/>
          </a:prstGeom>
        </p:spPr>
      </p:pic>
      <p:pic>
        <p:nvPicPr>
          <p:cNvPr id="208" name="Picture 207"/>
          <p:cNvPicPr>
            <a:picLocks noChangeAspect="1"/>
          </p:cNvPicPr>
          <p:nvPr/>
        </p:nvPicPr>
        <p:blipFill>
          <a:blip r:embed="rId13"/>
          <a:stretch/>
        </p:blipFill>
        <p:spPr>
          <a:xfrm>
            <a:off x="9224003" y="5947403"/>
            <a:ext cx="691323" cy="691323"/>
          </a:xfrm>
          <a:prstGeom prst="rect">
            <a:avLst/>
          </a:prstGeom>
        </p:spPr>
      </p:pic>
      <p:pic>
        <p:nvPicPr>
          <p:cNvPr id="7" name="Picture 6">
            <a:extLst>
              <a:ext uri="{FF2B5EF4-FFF2-40B4-BE49-F238E27FC236}">
                <a16:creationId xmlns:a16="http://schemas.microsoft.com/office/drawing/2014/main" id="{E5F82177-A6A6-2C23-6952-FFAE109A839A}"/>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761071" y="3723562"/>
            <a:ext cx="3115604" cy="1810463"/>
          </a:xfrm>
          <a:prstGeom prst="rect">
            <a:avLst/>
          </a:prstGeom>
        </p:spPr>
      </p:pic>
      <p:pic>
        <p:nvPicPr>
          <p:cNvPr id="8" name="Picture 7" descr="A logo for a company">
            <a:extLst>
              <a:ext uri="{FF2B5EF4-FFF2-40B4-BE49-F238E27FC236}">
                <a16:creationId xmlns:a16="http://schemas.microsoft.com/office/drawing/2014/main" id="{D8CE927F-09C8-3E7B-1FFF-D3AEAB1A8C2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pic>
        <p:nvPicPr>
          <p:cNvPr id="6" name="Picture 2" descr="Flag of Switzerland - Wikipedia">
            <a:extLst>
              <a:ext uri="{FF2B5EF4-FFF2-40B4-BE49-F238E27FC236}">
                <a16:creationId xmlns:a16="http://schemas.microsoft.com/office/drawing/2014/main" id="{C648F5B5-5E7A-F19C-A29F-9C1E18B33796}"/>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987933" y="5264413"/>
            <a:ext cx="116967" cy="110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9473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0" y="0"/>
            <a:ext cx="12191969" cy="6858000"/>
          </a:xfrm>
          <a:prstGeom prst="rect">
            <a:avLst/>
          </a:prstGeom>
        </p:spPr>
      </p:pic>
      <p:sp>
        <p:nvSpPr>
          <p:cNvPr id="3" name="TextBox 2"/>
          <p:cNvSpPr txBox="1"/>
          <p:nvPr/>
        </p:nvSpPr>
        <p:spPr>
          <a:xfrm>
            <a:off x="612648" y="493216"/>
            <a:ext cx="8860536" cy="430887"/>
          </a:xfrm>
          <a:prstGeom prst="rect">
            <a:avLst/>
          </a:prstGeom>
          <a:noFill/>
        </p:spPr>
        <p:txBody>
          <a:bodyPr wrap="square" lIns="0" tIns="0" rIns="0" bIns="0" anchor="ctr">
            <a:spAutoFit/>
          </a:bodyPr>
          <a:lstStyle/>
          <a:p>
            <a:pPr algn="l"/>
            <a:r>
              <a:rPr lang="fr-FR" sz="2800" b="0" i="0" noProof="1">
                <a:solidFill>
                  <a:srgbClr val="FFFFFF"/>
                </a:solidFill>
                <a:latin typeface="Nunito Sans Black"/>
              </a:rPr>
              <a:t>Tous les contenus, dans une seule composition</a:t>
            </a:r>
          </a:p>
        </p:txBody>
      </p:sp>
      <p:sp>
        <p:nvSpPr>
          <p:cNvPr id="4" name="Rectangle 3"/>
          <p:cNvSpPr/>
          <p:nvPr/>
        </p:nvSpPr>
        <p:spPr>
          <a:xfrm>
            <a:off x="612648" y="1060704"/>
            <a:ext cx="704088"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5" name="Picture 4" descr="image.png"/>
          <p:cNvPicPr>
            <a:picLocks noChangeAspect="1"/>
          </p:cNvPicPr>
          <p:nvPr/>
        </p:nvPicPr>
        <p:blipFill>
          <a:blip r:embed="rId4"/>
          <a:stretch>
            <a:fillRect/>
          </a:stretch>
        </p:blipFill>
        <p:spPr>
          <a:xfrm>
            <a:off x="10671048" y="0"/>
            <a:ext cx="1517904" cy="603504"/>
          </a:xfrm>
          <a:prstGeom prst="rect">
            <a:avLst/>
          </a:prstGeom>
        </p:spPr>
      </p:pic>
      <p:sp>
        <p:nvSpPr>
          <p:cNvPr id="10" name="Rounded Rectangle 9"/>
          <p:cNvSpPr/>
          <p:nvPr/>
        </p:nvSpPr>
        <p:spPr>
          <a:xfrm>
            <a:off x="3346704" y="1124712"/>
            <a:ext cx="2560320" cy="960120"/>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1" name="TextBox 10"/>
          <p:cNvSpPr txBox="1"/>
          <p:nvPr/>
        </p:nvSpPr>
        <p:spPr>
          <a:xfrm>
            <a:off x="3493008" y="1243584"/>
            <a:ext cx="2359152" cy="219456"/>
          </a:xfrm>
          <a:prstGeom prst="rect">
            <a:avLst/>
          </a:prstGeom>
          <a:noFill/>
        </p:spPr>
        <p:txBody>
          <a:bodyPr wrap="square" lIns="0" tIns="0" rIns="0" bIns="0" anchor="ctr">
            <a:spAutoFit/>
          </a:bodyPr>
          <a:lstStyle/>
          <a:p>
            <a:pPr algn="l"/>
            <a:r>
              <a:rPr lang="en-US" sz="1150" b="0" i="0" noProof="1">
                <a:solidFill>
                  <a:srgbClr val="FFFFFF"/>
                </a:solidFill>
                <a:latin typeface="Nunito Sans ExtraBold"/>
              </a:rPr>
              <a:t>MULTICOUCHES · MULTIZONES</a:t>
            </a:r>
          </a:p>
        </p:txBody>
      </p:sp>
      <p:sp>
        <p:nvSpPr>
          <p:cNvPr id="12" name="TextBox 11"/>
          <p:cNvSpPr txBox="1"/>
          <p:nvPr/>
        </p:nvSpPr>
        <p:spPr>
          <a:xfrm>
            <a:off x="3493008" y="1508760"/>
            <a:ext cx="2267712" cy="457200"/>
          </a:xfrm>
          <a:prstGeom prst="rect">
            <a:avLst/>
          </a:prstGeom>
          <a:noFill/>
        </p:spPr>
        <p:txBody>
          <a:bodyPr wrap="square" lIns="0" tIns="0" rIns="0" bIns="0" anchor="t">
            <a:spAutoFit/>
          </a:bodyPr>
          <a:lstStyle/>
          <a:p>
            <a:pPr algn="l">
              <a:lnSpc>
                <a:spcPct val="108000"/>
              </a:lnSpc>
            </a:pPr>
            <a:r>
              <a:rPr lang="en-US" sz="950" b="0" i="0" noProof="1">
                <a:solidFill>
                  <a:srgbClr val="A8BEDC"/>
                </a:solidFill>
                <a:latin typeface="Nunito Sans"/>
              </a:rPr>
              <a:t>Superposez et découpez librement l’écran</a:t>
            </a:r>
          </a:p>
        </p:txBody>
      </p:sp>
      <p:sp>
        <p:nvSpPr>
          <p:cNvPr id="14" name="Rounded Rectangle 13"/>
          <p:cNvSpPr/>
          <p:nvPr/>
        </p:nvSpPr>
        <p:spPr>
          <a:xfrm>
            <a:off x="6291072" y="1124712"/>
            <a:ext cx="2560320" cy="960120"/>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5" name="TextBox 14"/>
          <p:cNvSpPr txBox="1"/>
          <p:nvPr/>
        </p:nvSpPr>
        <p:spPr>
          <a:xfrm>
            <a:off x="6437376" y="1243584"/>
            <a:ext cx="2359152" cy="219456"/>
          </a:xfrm>
          <a:prstGeom prst="rect">
            <a:avLst/>
          </a:prstGeom>
          <a:noFill/>
        </p:spPr>
        <p:txBody>
          <a:bodyPr wrap="square" lIns="0" tIns="0" rIns="0" bIns="0" anchor="ctr">
            <a:spAutoFit/>
          </a:bodyPr>
          <a:lstStyle/>
          <a:p>
            <a:pPr algn="l"/>
            <a:r>
              <a:rPr lang="en-US" sz="1150" b="0" i="0" noProof="1">
                <a:solidFill>
                  <a:srgbClr val="FFFFFF"/>
                </a:solidFill>
                <a:latin typeface="Nunito Sans ExtraBold"/>
              </a:rPr>
              <a:t>OPACITE PAR COUCHE</a:t>
            </a:r>
          </a:p>
        </p:txBody>
      </p:sp>
      <p:sp>
        <p:nvSpPr>
          <p:cNvPr id="16" name="TextBox 15"/>
          <p:cNvSpPr txBox="1"/>
          <p:nvPr/>
        </p:nvSpPr>
        <p:spPr>
          <a:xfrm>
            <a:off x="6437376" y="1508760"/>
            <a:ext cx="2267712" cy="457200"/>
          </a:xfrm>
          <a:prstGeom prst="rect">
            <a:avLst/>
          </a:prstGeom>
          <a:noFill/>
        </p:spPr>
        <p:txBody>
          <a:bodyPr wrap="square" lIns="0" tIns="0" rIns="0" bIns="0" anchor="t">
            <a:spAutoFit/>
          </a:bodyPr>
          <a:lstStyle/>
          <a:p>
            <a:pPr algn="l">
              <a:lnSpc>
                <a:spcPct val="108000"/>
              </a:lnSpc>
            </a:pPr>
            <a:r>
              <a:rPr lang="en-US" sz="950" b="0" i="0" noProof="1">
                <a:solidFill>
                  <a:srgbClr val="A8BEDC"/>
                </a:solidFill>
                <a:latin typeface="Nunito Sans"/>
              </a:rPr>
              <a:t>Transparence réglable, couche par couche</a:t>
            </a:r>
          </a:p>
        </p:txBody>
      </p:sp>
      <p:sp>
        <p:nvSpPr>
          <p:cNvPr id="18" name="Rounded Rectangle 17"/>
          <p:cNvSpPr/>
          <p:nvPr/>
        </p:nvSpPr>
        <p:spPr>
          <a:xfrm>
            <a:off x="365760" y="2907792"/>
            <a:ext cx="2560320" cy="93268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9" name="TextBox 18"/>
          <p:cNvSpPr txBox="1"/>
          <p:nvPr/>
        </p:nvSpPr>
        <p:spPr>
          <a:xfrm>
            <a:off x="512064" y="3026664"/>
            <a:ext cx="2359152" cy="219456"/>
          </a:xfrm>
          <a:prstGeom prst="rect">
            <a:avLst/>
          </a:prstGeom>
          <a:noFill/>
        </p:spPr>
        <p:txBody>
          <a:bodyPr wrap="square" lIns="0" tIns="0" rIns="0" bIns="0" anchor="ctr">
            <a:spAutoFit/>
          </a:bodyPr>
          <a:lstStyle/>
          <a:p>
            <a:pPr algn="l"/>
            <a:r>
              <a:rPr lang="en-US" sz="1100" b="0" i="0" noProof="1">
                <a:solidFill>
                  <a:srgbClr val="FFFFFF"/>
                </a:solidFill>
                <a:latin typeface="Nunito Sans ExtraBold"/>
              </a:rPr>
              <a:t>WIDGETS ORIENTES DONNEES</a:t>
            </a:r>
          </a:p>
        </p:txBody>
      </p:sp>
      <p:sp>
        <p:nvSpPr>
          <p:cNvPr id="20" name="TextBox 19"/>
          <p:cNvSpPr txBox="1"/>
          <p:nvPr/>
        </p:nvSpPr>
        <p:spPr>
          <a:xfrm>
            <a:off x="512064" y="3291840"/>
            <a:ext cx="2267712" cy="429768"/>
          </a:xfrm>
          <a:prstGeom prst="rect">
            <a:avLst/>
          </a:prstGeom>
          <a:noFill/>
        </p:spPr>
        <p:txBody>
          <a:bodyPr wrap="square" lIns="0" tIns="0" rIns="0" bIns="0" anchor="t">
            <a:spAutoFit/>
          </a:bodyPr>
          <a:lstStyle/>
          <a:p>
            <a:pPr algn="l">
              <a:lnSpc>
                <a:spcPct val="108000"/>
              </a:lnSpc>
            </a:pPr>
            <a:r>
              <a:rPr lang="en-US" sz="950" b="0" i="0" noProof="1">
                <a:solidFill>
                  <a:srgbClr val="A8BEDC"/>
                </a:solidFill>
                <a:latin typeface="Nunito Sans"/>
              </a:rPr>
              <a:t>Chaque zone va chercher sa propre source</a:t>
            </a:r>
          </a:p>
        </p:txBody>
      </p:sp>
      <p:sp>
        <p:nvSpPr>
          <p:cNvPr id="22" name="Rounded Rectangle 21"/>
          <p:cNvSpPr/>
          <p:nvPr/>
        </p:nvSpPr>
        <p:spPr>
          <a:xfrm>
            <a:off x="365760" y="4005072"/>
            <a:ext cx="2560320" cy="93268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23" name="TextBox 22"/>
          <p:cNvSpPr txBox="1"/>
          <p:nvPr/>
        </p:nvSpPr>
        <p:spPr>
          <a:xfrm>
            <a:off x="512064" y="4123944"/>
            <a:ext cx="2359152" cy="219456"/>
          </a:xfrm>
          <a:prstGeom prst="rect">
            <a:avLst/>
          </a:prstGeom>
          <a:noFill/>
        </p:spPr>
        <p:txBody>
          <a:bodyPr wrap="square" lIns="0" tIns="0" rIns="0" bIns="0" anchor="ctr">
            <a:spAutoFit/>
          </a:bodyPr>
          <a:lstStyle/>
          <a:p>
            <a:pPr algn="l"/>
            <a:r>
              <a:rPr lang="en-US" sz="1100" b="0" i="0" noProof="1">
                <a:solidFill>
                  <a:srgbClr val="FFFFFF"/>
                </a:solidFill>
                <a:latin typeface="Nunito Sans ExtraBold"/>
              </a:rPr>
              <a:t>POLICES MULTIPLES</a:t>
            </a:r>
          </a:p>
        </p:txBody>
      </p:sp>
      <p:sp>
        <p:nvSpPr>
          <p:cNvPr id="24" name="TextBox 23"/>
          <p:cNvSpPr txBox="1"/>
          <p:nvPr/>
        </p:nvSpPr>
        <p:spPr>
          <a:xfrm>
            <a:off x="512064" y="4389120"/>
            <a:ext cx="2267712" cy="429768"/>
          </a:xfrm>
          <a:prstGeom prst="rect">
            <a:avLst/>
          </a:prstGeom>
          <a:noFill/>
        </p:spPr>
        <p:txBody>
          <a:bodyPr wrap="square" lIns="0" tIns="0" rIns="0" bIns="0" anchor="t">
            <a:spAutoFit/>
          </a:bodyPr>
          <a:lstStyle/>
          <a:p>
            <a:pPr algn="l">
              <a:lnSpc>
                <a:spcPct val="108000"/>
              </a:lnSpc>
            </a:pPr>
            <a:r>
              <a:rPr lang="en-US" sz="950" b="0" i="0" noProof="1">
                <a:solidFill>
                  <a:srgbClr val="A8BEDC"/>
                </a:solidFill>
                <a:latin typeface="Nunito Sans"/>
              </a:rPr>
              <a:t>Votre charte typographique respectée</a:t>
            </a:r>
          </a:p>
        </p:txBody>
      </p:sp>
      <p:sp>
        <p:nvSpPr>
          <p:cNvPr id="26" name="Rounded Rectangle 25"/>
          <p:cNvSpPr/>
          <p:nvPr/>
        </p:nvSpPr>
        <p:spPr>
          <a:xfrm>
            <a:off x="365760" y="5102352"/>
            <a:ext cx="2560320" cy="93268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27" name="TextBox 26"/>
          <p:cNvSpPr txBox="1"/>
          <p:nvPr/>
        </p:nvSpPr>
        <p:spPr>
          <a:xfrm>
            <a:off x="512064" y="5221224"/>
            <a:ext cx="2359152" cy="219456"/>
          </a:xfrm>
          <a:prstGeom prst="rect">
            <a:avLst/>
          </a:prstGeom>
          <a:noFill/>
        </p:spPr>
        <p:txBody>
          <a:bodyPr wrap="square" lIns="0" tIns="0" rIns="0" bIns="0" anchor="ctr">
            <a:spAutoFit/>
          </a:bodyPr>
          <a:lstStyle/>
          <a:p>
            <a:pPr algn="l"/>
            <a:r>
              <a:rPr lang="en-US" sz="1100" b="0" i="0" noProof="1">
                <a:solidFill>
                  <a:srgbClr val="FFFFFF"/>
                </a:solidFill>
                <a:latin typeface="Nunito Sans ExtraBold"/>
              </a:rPr>
              <a:t>STREAMING / IPTV</a:t>
            </a:r>
          </a:p>
        </p:txBody>
      </p:sp>
      <p:sp>
        <p:nvSpPr>
          <p:cNvPr id="28" name="TextBox 27"/>
          <p:cNvSpPr txBox="1"/>
          <p:nvPr/>
        </p:nvSpPr>
        <p:spPr>
          <a:xfrm>
            <a:off x="512064" y="5486400"/>
            <a:ext cx="2267712" cy="429768"/>
          </a:xfrm>
          <a:prstGeom prst="rect">
            <a:avLst/>
          </a:prstGeom>
          <a:noFill/>
        </p:spPr>
        <p:txBody>
          <a:bodyPr wrap="square" lIns="0" tIns="0" rIns="0" bIns="0" anchor="t">
            <a:spAutoFit/>
          </a:bodyPr>
          <a:lstStyle/>
          <a:p>
            <a:pPr algn="l">
              <a:lnSpc>
                <a:spcPct val="108000"/>
              </a:lnSpc>
            </a:pPr>
            <a:r>
              <a:rPr lang="en-US" sz="950" b="0" i="0" noProof="1">
                <a:solidFill>
                  <a:srgbClr val="A8BEDC"/>
                </a:solidFill>
                <a:latin typeface="Nunito Sans"/>
              </a:rPr>
              <a:t>RTP, RTSP, UDP, SRT, HLS · unicast et multicast</a:t>
            </a:r>
          </a:p>
        </p:txBody>
      </p:sp>
      <p:sp>
        <p:nvSpPr>
          <p:cNvPr id="30" name="Rounded Rectangle 29"/>
          <p:cNvSpPr/>
          <p:nvPr/>
        </p:nvSpPr>
        <p:spPr>
          <a:xfrm>
            <a:off x="9317736" y="2907792"/>
            <a:ext cx="2560320" cy="93268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31" name="TextBox 30"/>
          <p:cNvSpPr txBox="1"/>
          <p:nvPr/>
        </p:nvSpPr>
        <p:spPr>
          <a:xfrm>
            <a:off x="9464040" y="3026664"/>
            <a:ext cx="2359152" cy="219456"/>
          </a:xfrm>
          <a:prstGeom prst="rect">
            <a:avLst/>
          </a:prstGeom>
          <a:noFill/>
        </p:spPr>
        <p:txBody>
          <a:bodyPr wrap="square" lIns="0" tIns="0" rIns="0" bIns="0" anchor="ctr">
            <a:spAutoFit/>
          </a:bodyPr>
          <a:lstStyle/>
          <a:p>
            <a:pPr algn="l"/>
            <a:r>
              <a:rPr lang="en-US" sz="1150" b="0" i="0" noProof="1">
                <a:solidFill>
                  <a:srgbClr val="FFFFFF"/>
                </a:solidFill>
                <a:latin typeface="Nunito Sans ExtraBold"/>
              </a:rPr>
              <a:t>250 WIDGETS</a:t>
            </a:r>
          </a:p>
        </p:txBody>
      </p:sp>
      <p:sp>
        <p:nvSpPr>
          <p:cNvPr id="32" name="TextBox 31"/>
          <p:cNvSpPr txBox="1"/>
          <p:nvPr/>
        </p:nvSpPr>
        <p:spPr>
          <a:xfrm>
            <a:off x="9464040" y="3291840"/>
            <a:ext cx="2267712" cy="429768"/>
          </a:xfrm>
          <a:prstGeom prst="rect">
            <a:avLst/>
          </a:prstGeom>
          <a:noFill/>
        </p:spPr>
        <p:txBody>
          <a:bodyPr wrap="square" lIns="0" tIns="0" rIns="0" bIns="0" anchor="t">
            <a:spAutoFit/>
          </a:bodyPr>
          <a:lstStyle/>
          <a:p>
            <a:pPr algn="l">
              <a:lnSpc>
                <a:spcPct val="108000"/>
              </a:lnSpc>
            </a:pPr>
            <a:r>
              <a:rPr lang="en-US" sz="950" b="0" i="0" noProof="1">
                <a:solidFill>
                  <a:srgbClr val="A8BEDC"/>
                </a:solidFill>
                <a:latin typeface="Nunito Sans"/>
              </a:rPr>
              <a:t>Prêts à l’emploi, paramétrables sans développeur</a:t>
            </a:r>
          </a:p>
        </p:txBody>
      </p:sp>
      <p:sp>
        <p:nvSpPr>
          <p:cNvPr id="34" name="Rounded Rectangle 33"/>
          <p:cNvSpPr/>
          <p:nvPr/>
        </p:nvSpPr>
        <p:spPr>
          <a:xfrm>
            <a:off x="9317736" y="4553712"/>
            <a:ext cx="2560320" cy="93268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35" name="TextBox 34"/>
          <p:cNvSpPr txBox="1"/>
          <p:nvPr/>
        </p:nvSpPr>
        <p:spPr>
          <a:xfrm>
            <a:off x="9464040" y="4672584"/>
            <a:ext cx="2359152" cy="219456"/>
          </a:xfrm>
          <a:prstGeom prst="rect">
            <a:avLst/>
          </a:prstGeom>
          <a:noFill/>
        </p:spPr>
        <p:txBody>
          <a:bodyPr wrap="square" lIns="0" tIns="0" rIns="0" bIns="0" anchor="ctr">
            <a:spAutoFit/>
          </a:bodyPr>
          <a:lstStyle/>
          <a:p>
            <a:pPr algn="l"/>
            <a:r>
              <a:rPr lang="en-US" sz="1150" b="0" i="0" noProof="1">
                <a:solidFill>
                  <a:srgbClr val="FFFFFF"/>
                </a:solidFill>
                <a:latin typeface="Nunito Sans ExtraBold"/>
              </a:rPr>
              <a:t>VIDEOS · IMAGES</a:t>
            </a:r>
          </a:p>
        </p:txBody>
      </p:sp>
      <p:sp>
        <p:nvSpPr>
          <p:cNvPr id="36" name="TextBox 35"/>
          <p:cNvSpPr txBox="1"/>
          <p:nvPr/>
        </p:nvSpPr>
        <p:spPr>
          <a:xfrm>
            <a:off x="9464040" y="4937760"/>
            <a:ext cx="2267712" cy="429768"/>
          </a:xfrm>
          <a:prstGeom prst="rect">
            <a:avLst/>
          </a:prstGeom>
          <a:noFill/>
        </p:spPr>
        <p:txBody>
          <a:bodyPr wrap="square" lIns="0" tIns="0" rIns="0" bIns="0" anchor="t">
            <a:spAutoFit/>
          </a:bodyPr>
          <a:lstStyle/>
          <a:p>
            <a:pPr algn="l">
              <a:lnSpc>
                <a:spcPct val="108000"/>
              </a:lnSpc>
            </a:pPr>
            <a:r>
              <a:rPr lang="en-US" sz="950" b="0" i="0" noProof="1">
                <a:solidFill>
                  <a:srgbClr val="A8BEDC"/>
                </a:solidFill>
                <a:latin typeface="Nunito Sans"/>
              </a:rPr>
              <a:t>Tous formats, transcodés automatiquement</a:t>
            </a:r>
          </a:p>
        </p:txBody>
      </p:sp>
      <p:sp>
        <p:nvSpPr>
          <p:cNvPr id="9" name="TextBox 8">
            <a:extLst>
              <a:ext uri="{FF2B5EF4-FFF2-40B4-BE49-F238E27FC236}">
                <a16:creationId xmlns:a16="http://schemas.microsoft.com/office/drawing/2014/main" id="{BDBFFEE7-3735-88E9-4D83-BFB657524E3F}"/>
              </a:ext>
            </a:extLst>
          </p:cNvPr>
          <p:cNvSpPr txBox="1"/>
          <p:nvPr/>
        </p:nvSpPr>
        <p:spPr>
          <a:xfrm>
            <a:off x="159933" y="6607762"/>
            <a:ext cx="4754880" cy="146194"/>
          </a:xfrm>
          <a:prstGeom prst="rect">
            <a:avLst/>
          </a:prstGeom>
          <a:noFill/>
        </p:spPr>
        <p:txBody>
          <a:bodyPr wrap="square" lIns="0" tIns="0" rIns="0" bIns="0" anchor="ctr">
            <a:spAutoFit/>
          </a:bodyPr>
          <a:lstStyle/>
          <a:p>
            <a:pPr algn="l"/>
            <a:r>
              <a:rPr lang="en-US" sz="950" b="0" i="0" noProof="1">
                <a:solidFill>
                  <a:srgbClr val="A8BEDC"/>
                </a:solidFill>
                <a:latin typeface="Nunito Sans"/>
              </a:rPr>
              <a:t>Ecran client · </a:t>
            </a:r>
            <a:r>
              <a:rPr lang="en-US" sz="950" noProof="1">
                <a:solidFill>
                  <a:srgbClr val="A8BEDC"/>
                </a:solidFill>
                <a:latin typeface="Nunito Sans"/>
              </a:rPr>
              <a:t>C</a:t>
            </a:r>
            <a:r>
              <a:rPr lang="en-US" sz="950" b="0" i="0" noProof="1">
                <a:solidFill>
                  <a:srgbClr val="A8BEDC"/>
                </a:solidFill>
                <a:latin typeface="Nunito Sans"/>
              </a:rPr>
              <a:t>anton de Lucerne, Suisse</a:t>
            </a:r>
          </a:p>
        </p:txBody>
      </p:sp>
      <p:pic>
        <p:nvPicPr>
          <p:cNvPr id="67" name="Picture 66">
            <a:extLst>
              <a:ext uri="{FF2B5EF4-FFF2-40B4-BE49-F238E27FC236}">
                <a16:creationId xmlns:a16="http://schemas.microsoft.com/office/drawing/2014/main" id="{C17CEE6D-E808-D829-4659-F287B8A2C4E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164322" y="2514504"/>
            <a:ext cx="5943102" cy="3490024"/>
          </a:xfrm>
          <a:prstGeom prst="rect">
            <a:avLst/>
          </a:prstGeom>
        </p:spPr>
      </p:pic>
      <p:cxnSp>
        <p:nvCxnSpPr>
          <p:cNvPr id="13" name="Connector 12"/>
          <p:cNvCxnSpPr>
            <a:cxnSpLocks/>
          </p:cNvCxnSpPr>
          <p:nvPr/>
        </p:nvCxnSpPr>
        <p:spPr>
          <a:xfrm>
            <a:off x="4626864" y="2092923"/>
            <a:ext cx="0" cy="626001"/>
          </a:xfrm>
          <a:prstGeom prst="line">
            <a:avLst/>
          </a:prstGeom>
          <a:ln w="15875">
            <a:solidFill>
              <a:srgbClr val="E31556"/>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a:cxnSpLocks/>
          </p:cNvCxnSpPr>
          <p:nvPr/>
        </p:nvCxnSpPr>
        <p:spPr>
          <a:xfrm>
            <a:off x="7571232" y="2092923"/>
            <a:ext cx="0" cy="626001"/>
          </a:xfrm>
          <a:prstGeom prst="line">
            <a:avLst/>
          </a:prstGeom>
          <a:ln w="15875">
            <a:solidFill>
              <a:srgbClr val="E31556"/>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a:off x="2934172" y="3374136"/>
            <a:ext cx="420624" cy="0"/>
          </a:xfrm>
          <a:prstGeom prst="line">
            <a:avLst/>
          </a:prstGeom>
          <a:ln w="15875">
            <a:solidFill>
              <a:srgbClr val="E31556"/>
            </a:solidFill>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a:off x="2934172" y="4471416"/>
            <a:ext cx="420624" cy="0"/>
          </a:xfrm>
          <a:prstGeom prst="line">
            <a:avLst/>
          </a:prstGeom>
          <a:ln w="15875">
            <a:solidFill>
              <a:srgbClr val="E31556"/>
            </a:solidFill>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a:off x="2934172" y="5568696"/>
            <a:ext cx="420624" cy="0"/>
          </a:xfrm>
          <a:prstGeom prst="line">
            <a:avLst/>
          </a:prstGeom>
          <a:ln w="15875">
            <a:solidFill>
              <a:srgbClr val="E31556"/>
            </a:solidFill>
          </a:ln>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a:off x="8889020" y="3374136"/>
            <a:ext cx="420624" cy="0"/>
          </a:xfrm>
          <a:prstGeom prst="line">
            <a:avLst/>
          </a:prstGeom>
          <a:ln w="15875">
            <a:solidFill>
              <a:srgbClr val="E31556"/>
            </a:solidFill>
          </a:ln>
        </p:spPr>
        <p:style>
          <a:lnRef idx="2">
            <a:schemeClr val="accent1"/>
          </a:lnRef>
          <a:fillRef idx="0">
            <a:schemeClr val="accent1"/>
          </a:fillRef>
          <a:effectRef idx="1">
            <a:schemeClr val="accent1"/>
          </a:effectRef>
          <a:fontRef idx="minor">
            <a:schemeClr val="tx1"/>
          </a:fontRef>
        </p:style>
      </p:cxnSp>
      <p:cxnSp>
        <p:nvCxnSpPr>
          <p:cNvPr id="37" name="Connector 36"/>
          <p:cNvCxnSpPr/>
          <p:nvPr/>
        </p:nvCxnSpPr>
        <p:spPr>
          <a:xfrm>
            <a:off x="8889020" y="5020056"/>
            <a:ext cx="420624" cy="0"/>
          </a:xfrm>
          <a:prstGeom prst="line">
            <a:avLst/>
          </a:prstGeom>
          <a:ln w="15875">
            <a:solidFill>
              <a:srgbClr val="E31556"/>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DDF37-87B4-0915-F5DE-5EBAF5D8390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91E504F-33CC-057E-6058-96F351854E0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A4676427-98E1-167A-98DC-10CFE116B520}"/>
              </a:ext>
            </a:extLst>
          </p:cNvPr>
          <p:cNvSpPr>
            <a:spLocks noGrp="1"/>
          </p:cNvSpPr>
          <p:nvPr/>
        </p:nvSpPr>
        <p:spPr>
          <a:xfrm>
            <a:off x="609599" y="457200"/>
            <a:ext cx="9560767" cy="504825"/>
          </a:xfrm>
          <a:prstGeom prst="rect">
            <a:avLst/>
          </a:prstGeom>
          <a:noFill/>
          <a:ln w="0">
            <a:noFill/>
            <a:prstDash val="solid"/>
          </a:ln>
        </p:spPr>
        <p:txBody>
          <a:bodyPr anchor="ctr"/>
          <a:lstStyle/>
          <a:p>
            <a:pPr algn="l">
              <a:defRPr sz="2625" b="0">
                <a:solidFill>
                  <a:srgbClr val="FFFFFF"/>
                </a:solidFill>
                <a:latin typeface="Nunito Sans Black"/>
                <a:ea typeface="Nunito Sans Black"/>
                <a:cs typeface="Nunito Sans Black"/>
              </a:defRPr>
            </a:pPr>
            <a:r>
              <a:rPr lang="en-US" sz="2625" b="0" noProof="1">
                <a:solidFill>
                  <a:srgbClr val="FFFFFF"/>
                </a:solidFill>
                <a:latin typeface="Nunito Sans Black"/>
                <a:ea typeface="Nunito Sans Black"/>
                <a:cs typeface="Nunito Sans Black"/>
              </a:rPr>
              <a:t>L’AFFICHAGE DYNAMIQUE EN SERVICE CLOUD</a:t>
            </a:r>
          </a:p>
        </p:txBody>
      </p:sp>
      <p:sp>
        <p:nvSpPr>
          <p:cNvPr id="6" name="Rectangle 5">
            <a:extLst>
              <a:ext uri="{FF2B5EF4-FFF2-40B4-BE49-F238E27FC236}">
                <a16:creationId xmlns:a16="http://schemas.microsoft.com/office/drawing/2014/main" id="{F96601F7-62D5-0322-23CA-30ADDEA8AB5B}"/>
              </a:ext>
            </a:extLst>
          </p:cNvPr>
          <p:cNvSpPr>
            <a:spLocks noGrp="1"/>
          </p:cNvSpPr>
          <p:nvPr/>
        </p:nvSpPr>
        <p:spPr>
          <a:xfrm>
            <a:off x="609600" y="1057275"/>
            <a:ext cx="704850" cy="47625"/>
          </a:xfrm>
          <a:prstGeom prst="rect">
            <a:avLst/>
          </a:prstGeom>
          <a:solidFill>
            <a:srgbClr val="6FB0FF"/>
          </a:solidFill>
          <a:ln w="0">
            <a:solidFill>
              <a:srgbClr val="6FB0FF"/>
            </a:solidFill>
            <a:prstDash val="solid"/>
          </a:ln>
        </p:spPr>
        <p:txBody>
          <a:bodyPr/>
          <a:lstStyle/>
          <a:p>
            <a:endParaRPr lang="en-US" noProof="1"/>
          </a:p>
        </p:txBody>
      </p:sp>
      <p:pic>
        <p:nvPicPr>
          <p:cNvPr id="7" name="Picture 6" descr="A logo for a company">
            <a:extLst>
              <a:ext uri="{FF2B5EF4-FFF2-40B4-BE49-F238E27FC236}">
                <a16:creationId xmlns:a16="http://schemas.microsoft.com/office/drawing/2014/main" id="{613129AD-28C8-E40B-A488-BFDF38CCEB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pic>
        <p:nvPicPr>
          <p:cNvPr id="9" name="Picture 8">
            <a:extLst>
              <a:ext uri="{FF2B5EF4-FFF2-40B4-BE49-F238E27FC236}">
                <a16:creationId xmlns:a16="http://schemas.microsoft.com/office/drawing/2014/main" id="{25B8D923-AD94-0573-296E-76278EAED8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71137" y="4169218"/>
            <a:ext cx="1515853" cy="1344247"/>
          </a:xfrm>
          <a:prstGeom prst="rect">
            <a:avLst/>
          </a:prstGeom>
        </p:spPr>
      </p:pic>
    </p:spTree>
    <p:extLst>
      <p:ext uri="{BB962C8B-B14F-4D97-AF65-F5344CB8AC3E}">
        <p14:creationId xmlns:p14="http://schemas.microsoft.com/office/powerpoint/2010/main" val="4067487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C4C2535-9CEC-B71C-BE12-0DB4D8A325A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0" name="Rectangle 39">
            <a:extLst>
              <a:ext uri="{FF2B5EF4-FFF2-40B4-BE49-F238E27FC236}">
                <a16:creationId xmlns:a16="http://schemas.microsoft.com/office/drawing/2014/main" id="{C3930E04-456F-B6E2-8380-5A8ED33F705D}"/>
              </a:ext>
            </a:extLst>
          </p:cNvPr>
          <p:cNvSpPr>
            <a:spLocks noGrp="1"/>
          </p:cNvSpPr>
          <p:nvPr/>
        </p:nvSpPr>
        <p:spPr>
          <a:xfrm>
            <a:off x="609600" y="457200"/>
            <a:ext cx="9563100" cy="504825"/>
          </a:xfrm>
          <a:prstGeom prst="rect">
            <a:avLst/>
          </a:prstGeom>
          <a:noFill/>
          <a:ln w="0">
            <a:noFill/>
            <a:prstDash val="solid"/>
          </a:ln>
        </p:spPr>
        <p:txBody>
          <a:bodyPr anchor="ctr"/>
          <a:lstStyle/>
          <a:p>
            <a:pPr algn="l">
              <a:buNone/>
              <a:defRPr sz="2625" b="0">
                <a:solidFill>
                  <a:srgbClr val="FFFFFF"/>
                </a:solidFill>
                <a:latin typeface="Nunito Sans Black"/>
                <a:ea typeface="Nunito Sans Black"/>
                <a:cs typeface="Nunito Sans Black"/>
              </a:defRPr>
            </a:pPr>
            <a:r>
              <a:rPr lang="en-US" sz="2800" b="0" noProof="1">
                <a:solidFill>
                  <a:srgbClr val="FFFFFF"/>
                </a:solidFill>
                <a:latin typeface="Nunito Sans Black"/>
                <a:ea typeface="Nunito Sans Black"/>
                <a:cs typeface="Nunito Sans Black"/>
              </a:rPr>
              <a:t>SpinetiX ARYA – ce que vos clients font eux-mêmes</a:t>
            </a:r>
          </a:p>
        </p:txBody>
      </p:sp>
      <p:sp>
        <p:nvSpPr>
          <p:cNvPr id="41" name="Rectangle 40">
            <a:extLst>
              <a:ext uri="{FF2B5EF4-FFF2-40B4-BE49-F238E27FC236}">
                <a16:creationId xmlns:a16="http://schemas.microsoft.com/office/drawing/2014/main" id="{D071A121-4767-D03E-C663-A3961581C905}"/>
              </a:ext>
            </a:extLst>
          </p:cNvPr>
          <p:cNvSpPr>
            <a:spLocks noGrp="1"/>
          </p:cNvSpPr>
          <p:nvPr/>
        </p:nvSpPr>
        <p:spPr>
          <a:xfrm>
            <a:off x="609600" y="1057275"/>
            <a:ext cx="704850" cy="47625"/>
          </a:xfrm>
          <a:prstGeom prst="rect">
            <a:avLst/>
          </a:prstGeom>
          <a:solidFill>
            <a:srgbClr val="6FB0FF"/>
          </a:solidFill>
          <a:ln w="0">
            <a:solidFill>
              <a:srgbClr val="6FB0FF"/>
            </a:solidFill>
            <a:prstDash val="solid"/>
          </a:ln>
        </p:spPr>
        <p:txBody>
          <a:bodyPr/>
          <a:lstStyle/>
          <a:p>
            <a:endParaRPr lang="en-US" noProof="1"/>
          </a:p>
        </p:txBody>
      </p:sp>
      <p:sp>
        <p:nvSpPr>
          <p:cNvPr id="42" name="Rectangle 41">
            <a:extLst>
              <a:ext uri="{FF2B5EF4-FFF2-40B4-BE49-F238E27FC236}">
                <a16:creationId xmlns:a16="http://schemas.microsoft.com/office/drawing/2014/main" id="{8D45ED49-5D17-4CAA-DACD-186C4CBD1A3C}"/>
              </a:ext>
            </a:extLst>
          </p:cNvPr>
          <p:cNvSpPr>
            <a:spLocks noGrp="1"/>
          </p:cNvSpPr>
          <p:nvPr/>
        </p:nvSpPr>
        <p:spPr>
          <a:xfrm>
            <a:off x="609600" y="238125"/>
            <a:ext cx="2476500" cy="209550"/>
          </a:xfrm>
          <a:prstGeom prst="rect">
            <a:avLst/>
          </a:prstGeom>
          <a:noFill/>
          <a:ln w="0">
            <a:noFill/>
            <a:prstDash val="solid"/>
          </a:ln>
        </p:spPr>
        <p:txBody>
          <a:bodyPr anchor="t"/>
          <a:lstStyle/>
          <a:p>
            <a:pPr algn="l">
              <a:buNone/>
              <a:defRPr sz="900" b="1">
                <a:solidFill>
                  <a:srgbClr val="49E3FF"/>
                </a:solidFill>
                <a:latin typeface="Nunito Sans"/>
                <a:ea typeface="Nunito Sans"/>
                <a:cs typeface="Nunito Sans"/>
              </a:defRPr>
            </a:pPr>
            <a:r>
              <a:rPr lang="en-US" sz="900" b="1" noProof="1">
                <a:solidFill>
                  <a:srgbClr val="8DB6E8"/>
                </a:solidFill>
                <a:latin typeface="Nunito Sans"/>
                <a:ea typeface="Nunito Sans"/>
                <a:cs typeface="Nunito Sans"/>
              </a:rPr>
              <a:t>CMS CLOUD</a:t>
            </a:r>
          </a:p>
        </p:txBody>
      </p:sp>
      <p:sp>
        <p:nvSpPr>
          <p:cNvPr id="43" name="Rectangle 42">
            <a:extLst>
              <a:ext uri="{FF2B5EF4-FFF2-40B4-BE49-F238E27FC236}">
                <a16:creationId xmlns:a16="http://schemas.microsoft.com/office/drawing/2014/main" id="{08899A6C-E597-652C-9355-43D273623E70}"/>
              </a:ext>
            </a:extLst>
          </p:cNvPr>
          <p:cNvSpPr>
            <a:spLocks noGrp="1"/>
          </p:cNvSpPr>
          <p:nvPr/>
        </p:nvSpPr>
        <p:spPr>
          <a:xfrm>
            <a:off x="1524000" y="942975"/>
            <a:ext cx="7810500" cy="381000"/>
          </a:xfrm>
          <a:prstGeom prst="rect">
            <a:avLst/>
          </a:prstGeom>
          <a:noFill/>
          <a:ln w="0">
            <a:noFill/>
            <a:prstDash val="solid"/>
          </a:ln>
        </p:spPr>
        <p:txBody>
          <a:bodyPr anchor="ctr"/>
          <a:lstStyle/>
          <a:p>
            <a:pPr algn="l">
              <a:buNone/>
              <a:defRPr sz="1200" b="0">
                <a:solidFill>
                  <a:srgbClr val="C9D7E6"/>
                </a:solidFill>
                <a:latin typeface="Nunito Sans"/>
                <a:ea typeface="Nunito Sans"/>
                <a:cs typeface="Nunito Sans"/>
              </a:defRPr>
            </a:pPr>
            <a:r>
              <a:rPr lang="en-US" sz="1200" b="0" noProof="1">
                <a:solidFill>
                  <a:srgbClr val="C9D7E6"/>
                </a:solidFill>
                <a:latin typeface="Nunito Sans"/>
                <a:ea typeface="Nunito Sans"/>
                <a:cs typeface="Nunito Sans"/>
              </a:rPr>
              <a:t>Demo WEB UI</a:t>
            </a:r>
          </a:p>
        </p:txBody>
      </p:sp>
      <p:sp>
        <p:nvSpPr>
          <p:cNvPr id="49" name="ARYA interface shadow frame">
            <a:extLst>
              <a:ext uri="{FF2B5EF4-FFF2-40B4-BE49-F238E27FC236}">
                <a16:creationId xmlns:a16="http://schemas.microsoft.com/office/drawing/2014/main" id="{000C3F07-C7E3-4505-AB90-1EF8D601FD2A}"/>
              </a:ext>
            </a:extLst>
          </p:cNvPr>
          <p:cNvSpPr>
            <a:spLocks noGrp="1"/>
          </p:cNvSpPr>
          <p:nvPr/>
        </p:nvSpPr>
        <p:spPr>
          <a:xfrm>
            <a:off x="2333625" y="2042431"/>
            <a:ext cx="7296150" cy="3629025"/>
          </a:xfrm>
          <a:prstGeom prst="roundRect">
            <a:avLst>
              <a:gd name="adj" fmla="val 1312"/>
            </a:avLst>
          </a:prstGeom>
          <a:noFill/>
          <a:ln w="9525">
            <a:solidFill>
              <a:srgbClr val="315B88"/>
            </a:solidFill>
            <a:prstDash val="solid"/>
          </a:ln>
        </p:spPr>
        <p:txBody>
          <a:bodyPr/>
          <a:lstStyle/>
          <a:p>
            <a:endParaRPr lang="en-US" noProof="1"/>
          </a:p>
        </p:txBody>
      </p:sp>
      <p:pic>
        <p:nvPicPr>
          <p:cNvPr id="138" name="Picture 137"/>
          <p:cNvPicPr>
            <a:picLocks noChangeAspect="1"/>
          </p:cNvPicPr>
          <p:nvPr/>
        </p:nvPicPr>
        <p:blipFill>
          <a:blip r:embed="rId4"/>
          <a:stretch/>
        </p:blipFill>
        <p:spPr>
          <a:xfrm>
            <a:off x="2362200" y="2071881"/>
            <a:ext cx="7239000" cy="3570126"/>
          </a:xfrm>
          <a:prstGeom prst="rect">
            <a:avLst/>
          </a:prstGeom>
        </p:spPr>
      </p:pic>
      <p:pic>
        <p:nvPicPr>
          <p:cNvPr id="139" name="Picture 138"/>
          <p:cNvPicPr>
            <a:picLocks noChangeAspect="1"/>
          </p:cNvPicPr>
          <p:nvPr/>
        </p:nvPicPr>
        <p:blipFill>
          <a:blip r:embed="rId5"/>
          <a:stretch/>
        </p:blipFill>
        <p:spPr>
          <a:xfrm>
            <a:off x="2363788" y="2071006"/>
            <a:ext cx="1149350" cy="1724025"/>
          </a:xfrm>
          <a:prstGeom prst="rect">
            <a:avLst/>
          </a:prstGeom>
        </p:spPr>
      </p:pic>
      <p:pic>
        <p:nvPicPr>
          <p:cNvPr id="140" name="Picture 139"/>
          <p:cNvPicPr>
            <a:picLocks noChangeAspect="1"/>
          </p:cNvPicPr>
          <p:nvPr/>
        </p:nvPicPr>
        <p:blipFill>
          <a:blip r:embed="rId6"/>
          <a:stretch/>
        </p:blipFill>
        <p:spPr>
          <a:xfrm>
            <a:off x="8602522" y="3699781"/>
            <a:ext cx="978182" cy="1943100"/>
          </a:xfrm>
          <a:prstGeom prst="rect">
            <a:avLst/>
          </a:prstGeom>
        </p:spPr>
      </p:pic>
      <p:sp>
        <p:nvSpPr>
          <p:cNvPr id="53" name="ARYA interface outline">
            <a:extLst>
              <a:ext uri="{FF2B5EF4-FFF2-40B4-BE49-F238E27FC236}">
                <a16:creationId xmlns:a16="http://schemas.microsoft.com/office/drawing/2014/main" id="{78C9487E-5ED5-4E9C-A90E-01A956244369}"/>
              </a:ext>
            </a:extLst>
          </p:cNvPr>
          <p:cNvSpPr>
            <a:spLocks noGrp="1"/>
          </p:cNvSpPr>
          <p:nvPr/>
        </p:nvSpPr>
        <p:spPr>
          <a:xfrm>
            <a:off x="2362200" y="2071006"/>
            <a:ext cx="7239000" cy="3571875"/>
          </a:xfrm>
          <a:prstGeom prst="roundRect">
            <a:avLst>
              <a:gd name="adj" fmla="val 1067"/>
            </a:avLst>
          </a:prstGeom>
          <a:noFill/>
          <a:ln w="7620">
            <a:solidFill>
              <a:srgbClr val="6E96C2">
                <a:alpha val="70000"/>
              </a:srgbClr>
            </a:solidFill>
            <a:prstDash val="solid"/>
          </a:ln>
        </p:spPr>
        <p:txBody>
          <a:bodyPr/>
          <a:lstStyle/>
          <a:p>
            <a:endParaRPr lang="en-US" noProof="1"/>
          </a:p>
        </p:txBody>
      </p:sp>
      <p:sp>
        <p:nvSpPr>
          <p:cNvPr id="54" name="Multi-Rôles leader segment 1">
            <a:extLst>
              <a:ext uri="{FF2B5EF4-FFF2-40B4-BE49-F238E27FC236}">
                <a16:creationId xmlns:a16="http://schemas.microsoft.com/office/drawing/2014/main" id="{CD8CF18F-DCB3-49E2-9863-1684A2F1D85A}"/>
              </a:ext>
            </a:extLst>
          </p:cNvPr>
          <p:cNvSpPr>
            <a:spLocks noGrp="1"/>
          </p:cNvSpPr>
          <p:nvPr/>
        </p:nvSpPr>
        <p:spPr>
          <a:xfrm>
            <a:off x="2152650" y="1823356"/>
            <a:ext cx="114300" cy="0"/>
          </a:xfrm>
          <a:prstGeom prst="line">
            <a:avLst/>
          </a:prstGeom>
          <a:noFill/>
          <a:ln w="10954">
            <a:solidFill>
              <a:srgbClr val="91A9C4">
                <a:alpha val="82000"/>
              </a:srgbClr>
            </a:solidFill>
            <a:prstDash val="solid"/>
          </a:ln>
        </p:spPr>
        <p:txBody>
          <a:bodyPr/>
          <a:lstStyle/>
          <a:p>
            <a:endParaRPr lang="en-US" noProof="1"/>
          </a:p>
        </p:txBody>
      </p:sp>
      <p:sp>
        <p:nvSpPr>
          <p:cNvPr id="55" name="Multi-Rôles leader segment 2">
            <a:extLst>
              <a:ext uri="{FF2B5EF4-FFF2-40B4-BE49-F238E27FC236}">
                <a16:creationId xmlns:a16="http://schemas.microsoft.com/office/drawing/2014/main" id="{80E9AB41-8CAB-4740-AC97-977C1AC74BE3}"/>
              </a:ext>
            </a:extLst>
          </p:cNvPr>
          <p:cNvSpPr>
            <a:spLocks noGrp="1"/>
          </p:cNvSpPr>
          <p:nvPr/>
        </p:nvSpPr>
        <p:spPr>
          <a:xfrm>
            <a:off x="2266949" y="1823356"/>
            <a:ext cx="1114425" cy="408697"/>
          </a:xfrm>
          <a:prstGeom prst="line">
            <a:avLst/>
          </a:prstGeom>
          <a:noFill/>
          <a:ln w="10954">
            <a:solidFill>
              <a:srgbClr val="91A9C4">
                <a:alpha val="82000"/>
              </a:srgbClr>
            </a:solidFill>
            <a:prstDash val="solid"/>
          </a:ln>
        </p:spPr>
        <p:txBody>
          <a:bodyPr/>
          <a:lstStyle/>
          <a:p>
            <a:endParaRPr lang="en-US" noProof="1"/>
          </a:p>
        </p:txBody>
      </p:sp>
      <p:sp>
        <p:nvSpPr>
          <p:cNvPr id="56" name="Multi-Tenant leader segment 1">
            <a:extLst>
              <a:ext uri="{FF2B5EF4-FFF2-40B4-BE49-F238E27FC236}">
                <a16:creationId xmlns:a16="http://schemas.microsoft.com/office/drawing/2014/main" id="{8E15704B-0700-40B0-837B-2CBE96D1C71A}"/>
              </a:ext>
            </a:extLst>
          </p:cNvPr>
          <p:cNvSpPr>
            <a:spLocks noGrp="1"/>
          </p:cNvSpPr>
          <p:nvPr/>
        </p:nvSpPr>
        <p:spPr>
          <a:xfrm>
            <a:off x="2152650" y="2147206"/>
            <a:ext cx="114300" cy="0"/>
          </a:xfrm>
          <a:prstGeom prst="line">
            <a:avLst/>
          </a:prstGeom>
          <a:noFill/>
          <a:ln w="10954">
            <a:solidFill>
              <a:srgbClr val="91A9C4">
                <a:alpha val="82000"/>
              </a:srgbClr>
            </a:solidFill>
            <a:prstDash val="solid"/>
          </a:ln>
        </p:spPr>
        <p:txBody>
          <a:bodyPr/>
          <a:lstStyle/>
          <a:p>
            <a:endParaRPr lang="en-US" noProof="1"/>
          </a:p>
        </p:txBody>
      </p:sp>
      <p:sp>
        <p:nvSpPr>
          <p:cNvPr id="57" name="Multi-Tenant leader segment 2">
            <a:extLst>
              <a:ext uri="{FF2B5EF4-FFF2-40B4-BE49-F238E27FC236}">
                <a16:creationId xmlns:a16="http://schemas.microsoft.com/office/drawing/2014/main" id="{5A2A84C0-726F-4C6A-8B05-1963B756E5B2}"/>
              </a:ext>
            </a:extLst>
          </p:cNvPr>
          <p:cNvSpPr>
            <a:spLocks noGrp="1"/>
          </p:cNvSpPr>
          <p:nvPr/>
        </p:nvSpPr>
        <p:spPr>
          <a:xfrm>
            <a:off x="2266950" y="2147206"/>
            <a:ext cx="838200" cy="447675"/>
          </a:xfrm>
          <a:prstGeom prst="line">
            <a:avLst/>
          </a:prstGeom>
          <a:noFill/>
          <a:ln w="10954">
            <a:solidFill>
              <a:srgbClr val="91A9C4">
                <a:alpha val="82000"/>
              </a:srgbClr>
            </a:solidFill>
            <a:prstDash val="solid"/>
          </a:ln>
        </p:spPr>
        <p:txBody>
          <a:bodyPr/>
          <a:lstStyle/>
          <a:p>
            <a:endParaRPr lang="en-US" noProof="1"/>
          </a:p>
        </p:txBody>
      </p:sp>
      <p:sp>
        <p:nvSpPr>
          <p:cNvPr id="58" name="Upload &amp; Transcodage Media leader segment 1">
            <a:extLst>
              <a:ext uri="{FF2B5EF4-FFF2-40B4-BE49-F238E27FC236}">
                <a16:creationId xmlns:a16="http://schemas.microsoft.com/office/drawing/2014/main" id="{D658EF8B-29CA-4981-B6ED-7DC6667B1971}"/>
              </a:ext>
            </a:extLst>
          </p:cNvPr>
          <p:cNvSpPr>
            <a:spLocks noGrp="1"/>
          </p:cNvSpPr>
          <p:nvPr/>
        </p:nvSpPr>
        <p:spPr>
          <a:xfrm>
            <a:off x="2152650" y="2537731"/>
            <a:ext cx="114300" cy="0"/>
          </a:xfrm>
          <a:prstGeom prst="line">
            <a:avLst/>
          </a:prstGeom>
          <a:noFill/>
          <a:ln w="10954">
            <a:solidFill>
              <a:srgbClr val="91A9C4">
                <a:alpha val="82000"/>
              </a:srgbClr>
            </a:solidFill>
            <a:prstDash val="solid"/>
          </a:ln>
        </p:spPr>
        <p:txBody>
          <a:bodyPr/>
          <a:lstStyle/>
          <a:p>
            <a:endParaRPr lang="en-US" noProof="1"/>
          </a:p>
        </p:txBody>
      </p:sp>
      <p:sp>
        <p:nvSpPr>
          <p:cNvPr id="59" name="Upload &amp; Transcodage Media leader segment 2">
            <a:extLst>
              <a:ext uri="{FF2B5EF4-FFF2-40B4-BE49-F238E27FC236}">
                <a16:creationId xmlns:a16="http://schemas.microsoft.com/office/drawing/2014/main" id="{72F026C5-1613-4A14-8BE0-9B62753340A6}"/>
              </a:ext>
            </a:extLst>
          </p:cNvPr>
          <p:cNvSpPr>
            <a:spLocks noGrp="1"/>
          </p:cNvSpPr>
          <p:nvPr/>
        </p:nvSpPr>
        <p:spPr>
          <a:xfrm>
            <a:off x="2266950" y="2537731"/>
            <a:ext cx="152400" cy="132475"/>
          </a:xfrm>
          <a:prstGeom prst="line">
            <a:avLst/>
          </a:prstGeom>
          <a:noFill/>
          <a:ln w="10954">
            <a:solidFill>
              <a:srgbClr val="91A9C4">
                <a:alpha val="82000"/>
              </a:srgbClr>
            </a:solidFill>
            <a:prstDash val="solid"/>
          </a:ln>
        </p:spPr>
        <p:txBody>
          <a:bodyPr/>
          <a:lstStyle/>
          <a:p>
            <a:endParaRPr lang="en-US" noProof="1"/>
          </a:p>
        </p:txBody>
      </p:sp>
      <p:sp>
        <p:nvSpPr>
          <p:cNvPr id="60" name="Création Multicouche, Multizones leader segment 1">
            <a:extLst>
              <a:ext uri="{FF2B5EF4-FFF2-40B4-BE49-F238E27FC236}">
                <a16:creationId xmlns:a16="http://schemas.microsoft.com/office/drawing/2014/main" id="{785A4F10-3932-446D-8C8C-627040C4B6B4}"/>
              </a:ext>
            </a:extLst>
          </p:cNvPr>
          <p:cNvSpPr>
            <a:spLocks noGrp="1"/>
          </p:cNvSpPr>
          <p:nvPr/>
        </p:nvSpPr>
        <p:spPr>
          <a:xfrm>
            <a:off x="2152650" y="2994931"/>
            <a:ext cx="114300" cy="0"/>
          </a:xfrm>
          <a:prstGeom prst="line">
            <a:avLst/>
          </a:prstGeom>
          <a:noFill/>
          <a:ln w="10954">
            <a:solidFill>
              <a:srgbClr val="91A9C4">
                <a:alpha val="82000"/>
              </a:srgbClr>
            </a:solidFill>
            <a:prstDash val="solid"/>
          </a:ln>
        </p:spPr>
        <p:txBody>
          <a:bodyPr/>
          <a:lstStyle/>
          <a:p>
            <a:endParaRPr lang="en-US" noProof="1"/>
          </a:p>
        </p:txBody>
      </p:sp>
      <p:sp>
        <p:nvSpPr>
          <p:cNvPr id="61" name="Création Multicouche, Multizones leader segment 2">
            <a:extLst>
              <a:ext uri="{FF2B5EF4-FFF2-40B4-BE49-F238E27FC236}">
                <a16:creationId xmlns:a16="http://schemas.microsoft.com/office/drawing/2014/main" id="{0AED6CC7-8F5D-4BC9-9BD5-17D5E641858C}"/>
              </a:ext>
            </a:extLst>
          </p:cNvPr>
          <p:cNvSpPr>
            <a:spLocks noGrp="1"/>
          </p:cNvSpPr>
          <p:nvPr/>
        </p:nvSpPr>
        <p:spPr>
          <a:xfrm flipV="1">
            <a:off x="2266949" y="2947305"/>
            <a:ext cx="152399" cy="47625"/>
          </a:xfrm>
          <a:prstGeom prst="line">
            <a:avLst/>
          </a:prstGeom>
          <a:noFill/>
          <a:ln w="10954">
            <a:solidFill>
              <a:srgbClr val="91A9C4">
                <a:alpha val="82000"/>
              </a:srgbClr>
            </a:solidFill>
            <a:prstDash val="solid"/>
          </a:ln>
        </p:spPr>
        <p:txBody>
          <a:bodyPr/>
          <a:lstStyle/>
          <a:p>
            <a:endParaRPr lang="en-US" noProof="1"/>
          </a:p>
        </p:txBody>
      </p:sp>
      <p:sp>
        <p:nvSpPr>
          <p:cNvPr id="62" name="Publication par Calendrier leader segment 1">
            <a:extLst>
              <a:ext uri="{FF2B5EF4-FFF2-40B4-BE49-F238E27FC236}">
                <a16:creationId xmlns:a16="http://schemas.microsoft.com/office/drawing/2014/main" id="{13C2DE27-2230-4ABE-BC82-1E04B29B10FA}"/>
              </a:ext>
            </a:extLst>
          </p:cNvPr>
          <p:cNvSpPr>
            <a:spLocks noGrp="1"/>
          </p:cNvSpPr>
          <p:nvPr/>
        </p:nvSpPr>
        <p:spPr>
          <a:xfrm>
            <a:off x="2152650" y="3518806"/>
            <a:ext cx="114300" cy="0"/>
          </a:xfrm>
          <a:prstGeom prst="line">
            <a:avLst/>
          </a:prstGeom>
          <a:noFill/>
          <a:ln w="10954">
            <a:solidFill>
              <a:srgbClr val="91A9C4">
                <a:alpha val="82000"/>
              </a:srgbClr>
            </a:solidFill>
            <a:prstDash val="solid"/>
          </a:ln>
        </p:spPr>
        <p:txBody>
          <a:bodyPr/>
          <a:lstStyle/>
          <a:p>
            <a:endParaRPr lang="en-US" noProof="1"/>
          </a:p>
        </p:txBody>
      </p:sp>
      <p:sp>
        <p:nvSpPr>
          <p:cNvPr id="63" name="Publication par Calendrier leader segment 2">
            <a:extLst>
              <a:ext uri="{FF2B5EF4-FFF2-40B4-BE49-F238E27FC236}">
                <a16:creationId xmlns:a16="http://schemas.microsoft.com/office/drawing/2014/main" id="{E8D5ED17-99DF-4F9C-81A6-3FFCE4BF133A}"/>
              </a:ext>
            </a:extLst>
          </p:cNvPr>
          <p:cNvSpPr>
            <a:spLocks noGrp="1"/>
          </p:cNvSpPr>
          <p:nvPr/>
        </p:nvSpPr>
        <p:spPr>
          <a:xfrm flipV="1">
            <a:off x="2266950" y="3290207"/>
            <a:ext cx="190500" cy="228600"/>
          </a:xfrm>
          <a:prstGeom prst="line">
            <a:avLst/>
          </a:prstGeom>
          <a:noFill/>
          <a:ln w="10954">
            <a:solidFill>
              <a:srgbClr val="91A9C4">
                <a:alpha val="82000"/>
              </a:srgbClr>
            </a:solidFill>
            <a:prstDash val="solid"/>
          </a:ln>
        </p:spPr>
        <p:txBody>
          <a:bodyPr/>
          <a:lstStyle/>
          <a:p>
            <a:endParaRPr lang="en-US" noProof="1"/>
          </a:p>
        </p:txBody>
      </p:sp>
      <p:sp>
        <p:nvSpPr>
          <p:cNvPr id="64" name="Gestion de flotte leader segment 1">
            <a:extLst>
              <a:ext uri="{FF2B5EF4-FFF2-40B4-BE49-F238E27FC236}">
                <a16:creationId xmlns:a16="http://schemas.microsoft.com/office/drawing/2014/main" id="{B8F83553-AC27-4691-8F7E-635DC4EC5575}"/>
              </a:ext>
            </a:extLst>
          </p:cNvPr>
          <p:cNvSpPr>
            <a:spLocks noGrp="1"/>
          </p:cNvSpPr>
          <p:nvPr/>
        </p:nvSpPr>
        <p:spPr>
          <a:xfrm>
            <a:off x="2152650" y="4109356"/>
            <a:ext cx="114300" cy="0"/>
          </a:xfrm>
          <a:prstGeom prst="line">
            <a:avLst/>
          </a:prstGeom>
          <a:noFill/>
          <a:ln w="10954">
            <a:solidFill>
              <a:srgbClr val="91A9C4">
                <a:alpha val="82000"/>
              </a:srgbClr>
            </a:solidFill>
            <a:prstDash val="solid"/>
          </a:ln>
        </p:spPr>
        <p:txBody>
          <a:bodyPr/>
          <a:lstStyle/>
          <a:p>
            <a:endParaRPr lang="en-US" noProof="1"/>
          </a:p>
        </p:txBody>
      </p:sp>
      <p:sp>
        <p:nvSpPr>
          <p:cNvPr id="65" name="Gestion de flotte leader segment 2">
            <a:extLst>
              <a:ext uri="{FF2B5EF4-FFF2-40B4-BE49-F238E27FC236}">
                <a16:creationId xmlns:a16="http://schemas.microsoft.com/office/drawing/2014/main" id="{67E2EE28-2860-4838-9191-F0F36E4DB438}"/>
              </a:ext>
            </a:extLst>
          </p:cNvPr>
          <p:cNvSpPr>
            <a:spLocks noGrp="1"/>
          </p:cNvSpPr>
          <p:nvPr/>
        </p:nvSpPr>
        <p:spPr>
          <a:xfrm flipV="1">
            <a:off x="2266950" y="3514724"/>
            <a:ext cx="190500" cy="594631"/>
          </a:xfrm>
          <a:prstGeom prst="line">
            <a:avLst/>
          </a:prstGeom>
          <a:noFill/>
          <a:ln w="10954">
            <a:solidFill>
              <a:srgbClr val="91A9C4">
                <a:alpha val="82000"/>
              </a:srgbClr>
            </a:solidFill>
            <a:prstDash val="solid"/>
          </a:ln>
        </p:spPr>
        <p:txBody>
          <a:bodyPr/>
          <a:lstStyle/>
          <a:p>
            <a:endParaRPr lang="en-US" noProof="1"/>
          </a:p>
        </p:txBody>
      </p:sp>
      <p:sp>
        <p:nvSpPr>
          <p:cNvPr id="66" name="Interactivité cloud leader segment 1">
            <a:extLst>
              <a:ext uri="{FF2B5EF4-FFF2-40B4-BE49-F238E27FC236}">
                <a16:creationId xmlns:a16="http://schemas.microsoft.com/office/drawing/2014/main" id="{BF4ACBD3-B31C-4616-87DA-896D77210232}"/>
              </a:ext>
            </a:extLst>
          </p:cNvPr>
          <p:cNvSpPr>
            <a:spLocks noGrp="1"/>
          </p:cNvSpPr>
          <p:nvPr/>
        </p:nvSpPr>
        <p:spPr>
          <a:xfrm>
            <a:off x="2152650" y="4795156"/>
            <a:ext cx="114300" cy="0"/>
          </a:xfrm>
          <a:prstGeom prst="line">
            <a:avLst/>
          </a:prstGeom>
          <a:noFill/>
          <a:ln w="10954">
            <a:solidFill>
              <a:srgbClr val="91A9C4">
                <a:alpha val="82000"/>
              </a:srgbClr>
            </a:solidFill>
            <a:prstDash val="solid"/>
          </a:ln>
        </p:spPr>
        <p:txBody>
          <a:bodyPr/>
          <a:lstStyle/>
          <a:p>
            <a:endParaRPr lang="en-US" noProof="1"/>
          </a:p>
        </p:txBody>
      </p:sp>
      <p:sp>
        <p:nvSpPr>
          <p:cNvPr id="67" name="Interactivité cloud leader segment 2">
            <a:extLst>
              <a:ext uri="{FF2B5EF4-FFF2-40B4-BE49-F238E27FC236}">
                <a16:creationId xmlns:a16="http://schemas.microsoft.com/office/drawing/2014/main" id="{77430CB9-D108-41F4-A13C-D3CA103EA65C}"/>
              </a:ext>
            </a:extLst>
          </p:cNvPr>
          <p:cNvSpPr>
            <a:spLocks noGrp="1"/>
          </p:cNvSpPr>
          <p:nvPr/>
        </p:nvSpPr>
        <p:spPr>
          <a:xfrm flipV="1">
            <a:off x="2266950" y="3747405"/>
            <a:ext cx="190500" cy="1047751"/>
          </a:xfrm>
          <a:prstGeom prst="line">
            <a:avLst/>
          </a:prstGeom>
          <a:noFill/>
          <a:ln w="10954">
            <a:solidFill>
              <a:srgbClr val="91A9C4">
                <a:alpha val="82000"/>
              </a:srgbClr>
            </a:solidFill>
            <a:prstDash val="solid"/>
          </a:ln>
        </p:spPr>
        <p:txBody>
          <a:bodyPr/>
          <a:lstStyle/>
          <a:p>
            <a:endParaRPr lang="en-US" noProof="1"/>
          </a:p>
        </p:txBody>
      </p:sp>
      <p:sp>
        <p:nvSpPr>
          <p:cNvPr id="68" name="Templates avec Apps leader segment 1">
            <a:extLst>
              <a:ext uri="{FF2B5EF4-FFF2-40B4-BE49-F238E27FC236}">
                <a16:creationId xmlns:a16="http://schemas.microsoft.com/office/drawing/2014/main" id="{0DB9ADE5-3D06-4A81-8B05-DF45A8E6AB93}"/>
              </a:ext>
            </a:extLst>
          </p:cNvPr>
          <p:cNvSpPr>
            <a:spLocks noGrp="1"/>
          </p:cNvSpPr>
          <p:nvPr/>
        </p:nvSpPr>
        <p:spPr>
          <a:xfrm>
            <a:off x="2152650" y="5614306"/>
            <a:ext cx="114300" cy="0"/>
          </a:xfrm>
          <a:prstGeom prst="line">
            <a:avLst/>
          </a:prstGeom>
          <a:noFill/>
          <a:ln w="10954">
            <a:solidFill>
              <a:srgbClr val="91A9C4">
                <a:alpha val="82000"/>
              </a:srgbClr>
            </a:solidFill>
            <a:prstDash val="solid"/>
          </a:ln>
        </p:spPr>
        <p:txBody>
          <a:bodyPr/>
          <a:lstStyle/>
          <a:p>
            <a:endParaRPr lang="en-US" noProof="1"/>
          </a:p>
        </p:txBody>
      </p:sp>
      <p:sp>
        <p:nvSpPr>
          <p:cNvPr id="69" name="Templates avec Apps leader segment 2">
            <a:extLst>
              <a:ext uri="{FF2B5EF4-FFF2-40B4-BE49-F238E27FC236}">
                <a16:creationId xmlns:a16="http://schemas.microsoft.com/office/drawing/2014/main" id="{4A4AEEB4-B1C7-4652-A433-C2CE3D2751B3}"/>
              </a:ext>
            </a:extLst>
          </p:cNvPr>
          <p:cNvSpPr>
            <a:spLocks noGrp="1"/>
          </p:cNvSpPr>
          <p:nvPr/>
        </p:nvSpPr>
        <p:spPr>
          <a:xfrm flipV="1">
            <a:off x="2251216" y="5299980"/>
            <a:ext cx="1444484" cy="314325"/>
          </a:xfrm>
          <a:prstGeom prst="line">
            <a:avLst/>
          </a:prstGeom>
          <a:noFill/>
          <a:ln w="10954">
            <a:solidFill>
              <a:srgbClr val="91A9C4">
                <a:alpha val="82000"/>
              </a:srgbClr>
            </a:solidFill>
            <a:prstDash val="solid"/>
          </a:ln>
        </p:spPr>
        <p:txBody>
          <a:bodyPr/>
          <a:lstStyle/>
          <a:p>
            <a:endParaRPr lang="en-US" noProof="1"/>
          </a:p>
        </p:txBody>
      </p:sp>
      <p:sp>
        <p:nvSpPr>
          <p:cNvPr id="70" name="Auto Horizontal/Vertical leader">
            <a:extLst>
              <a:ext uri="{FF2B5EF4-FFF2-40B4-BE49-F238E27FC236}">
                <a16:creationId xmlns:a16="http://schemas.microsoft.com/office/drawing/2014/main" id="{28BC683D-51B1-4240-A2AE-35AB2C6A1069}"/>
              </a:ext>
            </a:extLst>
          </p:cNvPr>
          <p:cNvSpPr>
            <a:spLocks noGrp="1"/>
          </p:cNvSpPr>
          <p:nvPr/>
        </p:nvSpPr>
        <p:spPr>
          <a:xfrm>
            <a:off x="3267075" y="1975756"/>
            <a:ext cx="400050" cy="542925"/>
          </a:xfrm>
          <a:prstGeom prst="line">
            <a:avLst/>
          </a:prstGeom>
          <a:noFill/>
          <a:ln w="10954">
            <a:solidFill>
              <a:srgbClr val="91A9C4">
                <a:alpha val="82000"/>
              </a:srgbClr>
            </a:solidFill>
            <a:prstDash val="solid"/>
          </a:ln>
        </p:spPr>
        <p:txBody>
          <a:bodyPr/>
          <a:lstStyle/>
          <a:p>
            <a:endParaRPr lang="en-US" noProof="1"/>
          </a:p>
        </p:txBody>
      </p:sp>
      <p:sp>
        <p:nvSpPr>
          <p:cNvPr id="71" name="Prévisualisation leader">
            <a:extLst>
              <a:ext uri="{FF2B5EF4-FFF2-40B4-BE49-F238E27FC236}">
                <a16:creationId xmlns:a16="http://schemas.microsoft.com/office/drawing/2014/main" id="{70ED2A90-ABB1-44A5-B9BF-D815A5AC8C74}"/>
              </a:ext>
            </a:extLst>
          </p:cNvPr>
          <p:cNvSpPr>
            <a:spLocks noGrp="1"/>
          </p:cNvSpPr>
          <p:nvPr/>
        </p:nvSpPr>
        <p:spPr>
          <a:xfrm flipH="1">
            <a:off x="6067424" y="1975756"/>
            <a:ext cx="1" cy="428625"/>
          </a:xfrm>
          <a:prstGeom prst="line">
            <a:avLst/>
          </a:prstGeom>
          <a:noFill/>
          <a:ln w="10954">
            <a:solidFill>
              <a:srgbClr val="91A9C4">
                <a:alpha val="82000"/>
              </a:srgbClr>
            </a:solidFill>
            <a:prstDash val="solid"/>
          </a:ln>
        </p:spPr>
        <p:txBody>
          <a:bodyPr/>
          <a:lstStyle/>
          <a:p>
            <a:endParaRPr lang="en-US" noProof="1"/>
          </a:p>
        </p:txBody>
      </p:sp>
      <p:sp>
        <p:nvSpPr>
          <p:cNvPr id="72" name="Multi Campagne leader">
            <a:extLst>
              <a:ext uri="{FF2B5EF4-FFF2-40B4-BE49-F238E27FC236}">
                <a16:creationId xmlns:a16="http://schemas.microsoft.com/office/drawing/2014/main" id="{4877ABC5-F9BF-47A6-964B-FE4A2721961B}"/>
              </a:ext>
            </a:extLst>
          </p:cNvPr>
          <p:cNvSpPr>
            <a:spLocks noGrp="1"/>
          </p:cNvSpPr>
          <p:nvPr/>
        </p:nvSpPr>
        <p:spPr>
          <a:xfrm flipH="1">
            <a:off x="7934324" y="1975757"/>
            <a:ext cx="571501" cy="381000"/>
          </a:xfrm>
          <a:prstGeom prst="line">
            <a:avLst/>
          </a:prstGeom>
          <a:noFill/>
          <a:ln w="10954">
            <a:solidFill>
              <a:srgbClr val="91A9C4">
                <a:alpha val="82000"/>
              </a:srgbClr>
            </a:solidFill>
            <a:prstDash val="solid"/>
          </a:ln>
        </p:spPr>
        <p:txBody>
          <a:bodyPr/>
          <a:lstStyle/>
          <a:p>
            <a:endParaRPr lang="en-US" noProof="1"/>
          </a:p>
        </p:txBody>
      </p:sp>
      <p:sp>
        <p:nvSpPr>
          <p:cNvPr id="73" name="Multi Utilisateurs leader">
            <a:extLst>
              <a:ext uri="{FF2B5EF4-FFF2-40B4-BE49-F238E27FC236}">
                <a16:creationId xmlns:a16="http://schemas.microsoft.com/office/drawing/2014/main" id="{EA97FDDE-33DE-4F5B-BAC0-0332A3A3474C}"/>
              </a:ext>
            </a:extLst>
          </p:cNvPr>
          <p:cNvSpPr>
            <a:spLocks noGrp="1"/>
          </p:cNvSpPr>
          <p:nvPr/>
        </p:nvSpPr>
        <p:spPr>
          <a:xfrm flipH="1" flipV="1">
            <a:off x="9629775" y="1848756"/>
            <a:ext cx="1323976" cy="10431"/>
          </a:xfrm>
          <a:prstGeom prst="line">
            <a:avLst/>
          </a:prstGeom>
          <a:noFill/>
          <a:ln w="10954">
            <a:solidFill>
              <a:srgbClr val="91A9C4">
                <a:alpha val="82000"/>
              </a:srgbClr>
            </a:solidFill>
            <a:prstDash val="solid"/>
          </a:ln>
        </p:spPr>
        <p:txBody>
          <a:bodyPr/>
          <a:lstStyle/>
          <a:p>
            <a:endParaRPr lang="en-US" noProof="1"/>
          </a:p>
        </p:txBody>
      </p:sp>
      <p:sp>
        <p:nvSpPr>
          <p:cNvPr id="74" name="Couleur &amp; Font leader segment 1">
            <a:extLst>
              <a:ext uri="{FF2B5EF4-FFF2-40B4-BE49-F238E27FC236}">
                <a16:creationId xmlns:a16="http://schemas.microsoft.com/office/drawing/2014/main" id="{617E9A85-9F12-4597-A209-E6E787652F72}"/>
              </a:ext>
            </a:extLst>
          </p:cNvPr>
          <p:cNvSpPr>
            <a:spLocks noGrp="1"/>
          </p:cNvSpPr>
          <p:nvPr/>
        </p:nvSpPr>
        <p:spPr>
          <a:xfrm>
            <a:off x="9763125" y="4309381"/>
            <a:ext cx="0" cy="0"/>
          </a:xfrm>
          <a:prstGeom prst="line">
            <a:avLst/>
          </a:prstGeom>
          <a:noFill/>
          <a:ln w="10954">
            <a:solidFill>
              <a:srgbClr val="91A9C4">
                <a:alpha val="82000"/>
              </a:srgbClr>
            </a:solidFill>
            <a:prstDash val="solid"/>
          </a:ln>
        </p:spPr>
        <p:txBody>
          <a:bodyPr/>
          <a:lstStyle/>
          <a:p>
            <a:endParaRPr lang="en-US" noProof="1"/>
          </a:p>
        </p:txBody>
      </p:sp>
      <p:sp>
        <p:nvSpPr>
          <p:cNvPr id="75" name="Couleur &amp; Font leader segment 2">
            <a:extLst>
              <a:ext uri="{FF2B5EF4-FFF2-40B4-BE49-F238E27FC236}">
                <a16:creationId xmlns:a16="http://schemas.microsoft.com/office/drawing/2014/main" id="{A66A6A7E-B5C8-4AC5-845B-280D2493F545}"/>
              </a:ext>
            </a:extLst>
          </p:cNvPr>
          <p:cNvSpPr>
            <a:spLocks noGrp="1"/>
          </p:cNvSpPr>
          <p:nvPr/>
        </p:nvSpPr>
        <p:spPr>
          <a:xfrm>
            <a:off x="9677400" y="4309381"/>
            <a:ext cx="0" cy="0"/>
          </a:xfrm>
          <a:prstGeom prst="line">
            <a:avLst/>
          </a:prstGeom>
          <a:noFill/>
          <a:ln w="10954">
            <a:solidFill>
              <a:srgbClr val="91A9C4">
                <a:alpha val="82000"/>
              </a:srgbClr>
            </a:solidFill>
            <a:prstDash val="solid"/>
          </a:ln>
        </p:spPr>
        <p:txBody>
          <a:bodyPr/>
          <a:lstStyle/>
          <a:p>
            <a:endParaRPr lang="en-US" noProof="1"/>
          </a:p>
        </p:txBody>
      </p:sp>
      <p:sp>
        <p:nvSpPr>
          <p:cNvPr id="76" name="Online Chat leader segment 1">
            <a:extLst>
              <a:ext uri="{FF2B5EF4-FFF2-40B4-BE49-F238E27FC236}">
                <a16:creationId xmlns:a16="http://schemas.microsoft.com/office/drawing/2014/main" id="{8EAEAE08-709B-47D6-B84C-EF49649797B4}"/>
              </a:ext>
            </a:extLst>
          </p:cNvPr>
          <p:cNvSpPr>
            <a:spLocks noGrp="1"/>
          </p:cNvSpPr>
          <p:nvPr/>
        </p:nvSpPr>
        <p:spPr>
          <a:xfrm>
            <a:off x="9763125" y="5366656"/>
            <a:ext cx="0" cy="0"/>
          </a:xfrm>
          <a:prstGeom prst="line">
            <a:avLst/>
          </a:prstGeom>
          <a:noFill/>
          <a:ln w="10954">
            <a:solidFill>
              <a:srgbClr val="91A9C4">
                <a:alpha val="82000"/>
              </a:srgbClr>
            </a:solidFill>
            <a:prstDash val="solid"/>
          </a:ln>
        </p:spPr>
        <p:txBody>
          <a:bodyPr/>
          <a:lstStyle/>
          <a:p>
            <a:endParaRPr lang="en-US" noProof="1"/>
          </a:p>
        </p:txBody>
      </p:sp>
      <p:sp>
        <p:nvSpPr>
          <p:cNvPr id="77" name="Online Chat leader segment 2">
            <a:extLst>
              <a:ext uri="{FF2B5EF4-FFF2-40B4-BE49-F238E27FC236}">
                <a16:creationId xmlns:a16="http://schemas.microsoft.com/office/drawing/2014/main" id="{8E7D5A41-3A58-4C45-BE08-D05F69A3613A}"/>
              </a:ext>
            </a:extLst>
          </p:cNvPr>
          <p:cNvSpPr>
            <a:spLocks noGrp="1"/>
          </p:cNvSpPr>
          <p:nvPr/>
        </p:nvSpPr>
        <p:spPr>
          <a:xfrm>
            <a:off x="9677400" y="5366656"/>
            <a:ext cx="0" cy="0"/>
          </a:xfrm>
          <a:prstGeom prst="line">
            <a:avLst/>
          </a:prstGeom>
          <a:noFill/>
          <a:ln w="10954">
            <a:solidFill>
              <a:srgbClr val="91A9C4">
                <a:alpha val="82000"/>
              </a:srgbClr>
            </a:solidFill>
            <a:prstDash val="solid"/>
          </a:ln>
        </p:spPr>
        <p:txBody>
          <a:bodyPr/>
          <a:lstStyle/>
          <a:p>
            <a:endParaRPr lang="en-US" noProof="1"/>
          </a:p>
        </p:txBody>
      </p:sp>
      <p:sp>
        <p:nvSpPr>
          <p:cNvPr id="78" name="Multi-Rôles endpoint">
            <a:extLst>
              <a:ext uri="{FF2B5EF4-FFF2-40B4-BE49-F238E27FC236}">
                <a16:creationId xmlns:a16="http://schemas.microsoft.com/office/drawing/2014/main" id="{D5FDECE1-61D5-4278-83DB-0BD9887063F2}"/>
              </a:ext>
            </a:extLst>
          </p:cNvPr>
          <p:cNvSpPr>
            <a:spLocks noGrp="1"/>
          </p:cNvSpPr>
          <p:nvPr/>
        </p:nvSpPr>
        <p:spPr>
          <a:xfrm>
            <a:off x="3362324" y="2223406"/>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79" name="Multi-Tenant endpoint">
            <a:extLst>
              <a:ext uri="{FF2B5EF4-FFF2-40B4-BE49-F238E27FC236}">
                <a16:creationId xmlns:a16="http://schemas.microsoft.com/office/drawing/2014/main" id="{95DD1A5E-1A92-4105-92B6-7C063683B91D}"/>
              </a:ext>
            </a:extLst>
          </p:cNvPr>
          <p:cNvSpPr>
            <a:spLocks noGrp="1"/>
          </p:cNvSpPr>
          <p:nvPr/>
        </p:nvSpPr>
        <p:spPr>
          <a:xfrm>
            <a:off x="3076575" y="2566306"/>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80" name="Upload &amp; Transcodage Media endpoint">
            <a:extLst>
              <a:ext uri="{FF2B5EF4-FFF2-40B4-BE49-F238E27FC236}">
                <a16:creationId xmlns:a16="http://schemas.microsoft.com/office/drawing/2014/main" id="{01F11F0F-3880-4D52-B389-BB4FBD46FF1F}"/>
              </a:ext>
            </a:extLst>
          </p:cNvPr>
          <p:cNvSpPr>
            <a:spLocks noGrp="1"/>
          </p:cNvSpPr>
          <p:nvPr/>
        </p:nvSpPr>
        <p:spPr>
          <a:xfrm>
            <a:off x="2419350" y="2666099"/>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81" name="Création Multicouche, Multizones endpoint">
            <a:extLst>
              <a:ext uri="{FF2B5EF4-FFF2-40B4-BE49-F238E27FC236}">
                <a16:creationId xmlns:a16="http://schemas.microsoft.com/office/drawing/2014/main" id="{125390D0-FDD2-46B6-B7B7-7BFFD934D8AD}"/>
              </a:ext>
            </a:extLst>
          </p:cNvPr>
          <p:cNvSpPr>
            <a:spLocks noGrp="1"/>
          </p:cNvSpPr>
          <p:nvPr/>
        </p:nvSpPr>
        <p:spPr>
          <a:xfrm>
            <a:off x="2419350" y="2912411"/>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82" name="Publication par Calendrier endpoint">
            <a:extLst>
              <a:ext uri="{FF2B5EF4-FFF2-40B4-BE49-F238E27FC236}">
                <a16:creationId xmlns:a16="http://schemas.microsoft.com/office/drawing/2014/main" id="{77C07EBD-2997-4A44-9D79-5B3FD4D49CC5}"/>
              </a:ext>
            </a:extLst>
          </p:cNvPr>
          <p:cNvSpPr>
            <a:spLocks noGrp="1"/>
          </p:cNvSpPr>
          <p:nvPr/>
        </p:nvSpPr>
        <p:spPr>
          <a:xfrm>
            <a:off x="2428875" y="3251668"/>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83" name="Gestion de flotte endpoint">
            <a:extLst>
              <a:ext uri="{FF2B5EF4-FFF2-40B4-BE49-F238E27FC236}">
                <a16:creationId xmlns:a16="http://schemas.microsoft.com/office/drawing/2014/main" id="{DD287B1D-1C4C-4B7D-8891-A3F6B2408F56}"/>
              </a:ext>
            </a:extLst>
          </p:cNvPr>
          <p:cNvSpPr>
            <a:spLocks noGrp="1"/>
          </p:cNvSpPr>
          <p:nvPr/>
        </p:nvSpPr>
        <p:spPr>
          <a:xfrm>
            <a:off x="2433637" y="3485275"/>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84" name="Interactivité cloud endpoint">
            <a:extLst>
              <a:ext uri="{FF2B5EF4-FFF2-40B4-BE49-F238E27FC236}">
                <a16:creationId xmlns:a16="http://schemas.microsoft.com/office/drawing/2014/main" id="{5A9C26D3-1DB1-40E4-A18E-CAB18FDC9D0E}"/>
              </a:ext>
            </a:extLst>
          </p:cNvPr>
          <p:cNvSpPr>
            <a:spLocks noGrp="1"/>
          </p:cNvSpPr>
          <p:nvPr/>
        </p:nvSpPr>
        <p:spPr>
          <a:xfrm>
            <a:off x="2428875" y="3746531"/>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85" name="Templates avec Apps endpoint">
            <a:extLst>
              <a:ext uri="{FF2B5EF4-FFF2-40B4-BE49-F238E27FC236}">
                <a16:creationId xmlns:a16="http://schemas.microsoft.com/office/drawing/2014/main" id="{86E02D9C-DB9C-4FBE-AED2-859C75B7F653}"/>
              </a:ext>
            </a:extLst>
          </p:cNvPr>
          <p:cNvSpPr>
            <a:spLocks noGrp="1"/>
          </p:cNvSpPr>
          <p:nvPr/>
        </p:nvSpPr>
        <p:spPr>
          <a:xfrm>
            <a:off x="3686175" y="5271406"/>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86" name="Auto Horizontal/Vertical endpoint">
            <a:extLst>
              <a:ext uri="{FF2B5EF4-FFF2-40B4-BE49-F238E27FC236}">
                <a16:creationId xmlns:a16="http://schemas.microsoft.com/office/drawing/2014/main" id="{879719E4-5E82-41B0-8778-594E0AFF7D68}"/>
              </a:ext>
            </a:extLst>
          </p:cNvPr>
          <p:cNvSpPr>
            <a:spLocks noGrp="1"/>
          </p:cNvSpPr>
          <p:nvPr/>
        </p:nvSpPr>
        <p:spPr>
          <a:xfrm>
            <a:off x="3638550" y="2490106"/>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87" name="Prévisualisation endpoint">
            <a:extLst>
              <a:ext uri="{FF2B5EF4-FFF2-40B4-BE49-F238E27FC236}">
                <a16:creationId xmlns:a16="http://schemas.microsoft.com/office/drawing/2014/main" id="{A2CC0C3B-6DA6-45D0-8E9F-08D88C55672B}"/>
              </a:ext>
            </a:extLst>
          </p:cNvPr>
          <p:cNvSpPr>
            <a:spLocks noGrp="1"/>
          </p:cNvSpPr>
          <p:nvPr/>
        </p:nvSpPr>
        <p:spPr>
          <a:xfrm>
            <a:off x="6032430" y="2385331"/>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88" name="Multi Campagne endpoint">
            <a:extLst>
              <a:ext uri="{FF2B5EF4-FFF2-40B4-BE49-F238E27FC236}">
                <a16:creationId xmlns:a16="http://schemas.microsoft.com/office/drawing/2014/main" id="{A6393CBB-D9B6-466E-9DB1-7DA6FBB03356}"/>
              </a:ext>
            </a:extLst>
          </p:cNvPr>
          <p:cNvSpPr>
            <a:spLocks noGrp="1"/>
          </p:cNvSpPr>
          <p:nvPr/>
        </p:nvSpPr>
        <p:spPr>
          <a:xfrm>
            <a:off x="7891462" y="2328181"/>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89" name="Multi Utilisateurs endpoint">
            <a:extLst>
              <a:ext uri="{FF2B5EF4-FFF2-40B4-BE49-F238E27FC236}">
                <a16:creationId xmlns:a16="http://schemas.microsoft.com/office/drawing/2014/main" id="{73FD904F-C3ED-44B1-A089-E5DEB1BA5836}"/>
              </a:ext>
            </a:extLst>
          </p:cNvPr>
          <p:cNvSpPr>
            <a:spLocks noGrp="1"/>
          </p:cNvSpPr>
          <p:nvPr/>
        </p:nvSpPr>
        <p:spPr>
          <a:xfrm>
            <a:off x="10172700" y="2231400"/>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92" name="Multi-Rôles callout surface">
            <a:extLst>
              <a:ext uri="{FF2B5EF4-FFF2-40B4-BE49-F238E27FC236}">
                <a16:creationId xmlns:a16="http://schemas.microsoft.com/office/drawing/2014/main" id="{7F8F90A6-AC79-4B2D-B884-BE5ED8B820C1}"/>
              </a:ext>
            </a:extLst>
          </p:cNvPr>
          <p:cNvSpPr>
            <a:spLocks noGrp="1"/>
          </p:cNvSpPr>
          <p:nvPr/>
        </p:nvSpPr>
        <p:spPr>
          <a:xfrm>
            <a:off x="361950" y="1690006"/>
            <a:ext cx="1790700" cy="266700"/>
          </a:xfrm>
          <a:prstGeom prst="roundRect">
            <a:avLst>
              <a:gd name="adj" fmla="val 17857"/>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93" name="Multi-Rôles callout label">
            <a:extLst>
              <a:ext uri="{FF2B5EF4-FFF2-40B4-BE49-F238E27FC236}">
                <a16:creationId xmlns:a16="http://schemas.microsoft.com/office/drawing/2014/main" id="{F1FB0213-933E-4ACF-960A-AF71F425F5F0}"/>
              </a:ext>
            </a:extLst>
          </p:cNvPr>
          <p:cNvSpPr>
            <a:spLocks noGrp="1"/>
          </p:cNvSpPr>
          <p:nvPr/>
        </p:nvSpPr>
        <p:spPr>
          <a:xfrm>
            <a:off x="438150" y="1709056"/>
            <a:ext cx="1638300" cy="228600"/>
          </a:xfrm>
          <a:prstGeom prst="rect">
            <a:avLst/>
          </a:prstGeom>
          <a:noFill/>
          <a:ln w="0">
            <a:noFill/>
            <a:prstDash val="solid"/>
          </a:ln>
        </p:spPr>
        <p:txBody>
          <a:bodyPr wrap="square" lIns="0" tIns="0" rIns="0" bIns="0" anchor="ctr">
            <a:normAutofit/>
          </a:bodyPr>
          <a:lstStyle/>
          <a:p>
            <a:pPr algn="ctr">
              <a:lnSpc>
                <a:spcPct val="98000"/>
              </a:lnSpc>
              <a:buNone/>
              <a:defRPr sz="93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Multi-Rôles</a:t>
            </a:r>
          </a:p>
        </p:txBody>
      </p:sp>
      <p:sp>
        <p:nvSpPr>
          <p:cNvPr id="94" name="Multi-Tenant callout surface">
            <a:extLst>
              <a:ext uri="{FF2B5EF4-FFF2-40B4-BE49-F238E27FC236}">
                <a16:creationId xmlns:a16="http://schemas.microsoft.com/office/drawing/2014/main" id="{FFE07CD5-C6A1-42CA-AD6D-4B93811B36B5}"/>
              </a:ext>
            </a:extLst>
          </p:cNvPr>
          <p:cNvSpPr>
            <a:spLocks noGrp="1"/>
          </p:cNvSpPr>
          <p:nvPr/>
        </p:nvSpPr>
        <p:spPr>
          <a:xfrm>
            <a:off x="361950" y="2013856"/>
            <a:ext cx="1790700" cy="266700"/>
          </a:xfrm>
          <a:prstGeom prst="roundRect">
            <a:avLst>
              <a:gd name="adj" fmla="val 17857"/>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95" name="Multi-Tenant callout label">
            <a:extLst>
              <a:ext uri="{FF2B5EF4-FFF2-40B4-BE49-F238E27FC236}">
                <a16:creationId xmlns:a16="http://schemas.microsoft.com/office/drawing/2014/main" id="{C7DF8C12-537D-4604-A4A7-1F655A4465F9}"/>
              </a:ext>
            </a:extLst>
          </p:cNvPr>
          <p:cNvSpPr>
            <a:spLocks noGrp="1"/>
          </p:cNvSpPr>
          <p:nvPr/>
        </p:nvSpPr>
        <p:spPr>
          <a:xfrm>
            <a:off x="438150" y="2032906"/>
            <a:ext cx="1638300" cy="228600"/>
          </a:xfrm>
          <a:prstGeom prst="rect">
            <a:avLst/>
          </a:prstGeom>
          <a:noFill/>
          <a:ln w="0">
            <a:noFill/>
            <a:prstDash val="solid"/>
          </a:ln>
        </p:spPr>
        <p:txBody>
          <a:bodyPr wrap="square" lIns="0" tIns="0" rIns="0" bIns="0" anchor="ctr">
            <a:normAutofit/>
          </a:bodyPr>
          <a:lstStyle/>
          <a:p>
            <a:pPr algn="ctr">
              <a:lnSpc>
                <a:spcPct val="98000"/>
              </a:lnSpc>
              <a:buNone/>
              <a:defRPr sz="93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Multi-Tenant</a:t>
            </a:r>
          </a:p>
        </p:txBody>
      </p:sp>
      <p:sp>
        <p:nvSpPr>
          <p:cNvPr id="96" name="Upload callout surface">
            <a:extLst>
              <a:ext uri="{FF2B5EF4-FFF2-40B4-BE49-F238E27FC236}">
                <a16:creationId xmlns:a16="http://schemas.microsoft.com/office/drawing/2014/main" id="{E43D6B00-3AB9-4624-9C15-57DB94979697}"/>
              </a:ext>
            </a:extLst>
          </p:cNvPr>
          <p:cNvSpPr>
            <a:spLocks noGrp="1"/>
          </p:cNvSpPr>
          <p:nvPr/>
        </p:nvSpPr>
        <p:spPr>
          <a:xfrm>
            <a:off x="361950" y="2337706"/>
            <a:ext cx="1790700" cy="400050"/>
          </a:xfrm>
          <a:prstGeom prst="roundRect">
            <a:avLst>
              <a:gd name="adj" fmla="val 11905"/>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97" name="Upload callout label">
            <a:extLst>
              <a:ext uri="{FF2B5EF4-FFF2-40B4-BE49-F238E27FC236}">
                <a16:creationId xmlns:a16="http://schemas.microsoft.com/office/drawing/2014/main" id="{5F9ADBA4-F607-4679-9944-5206C9D3D837}"/>
              </a:ext>
            </a:extLst>
          </p:cNvPr>
          <p:cNvSpPr>
            <a:spLocks noGrp="1"/>
          </p:cNvSpPr>
          <p:nvPr/>
        </p:nvSpPr>
        <p:spPr>
          <a:xfrm>
            <a:off x="438150" y="2356756"/>
            <a:ext cx="1638300" cy="361950"/>
          </a:xfrm>
          <a:prstGeom prst="rect">
            <a:avLst/>
          </a:prstGeom>
          <a:noFill/>
          <a:ln w="0">
            <a:noFill/>
            <a:prstDash val="solid"/>
          </a:ln>
        </p:spPr>
        <p:txBody>
          <a:bodyPr wrap="square" lIns="0" tIns="0" rIns="0" bIns="0" anchor="ctr">
            <a:normAutofit/>
          </a:bodyPr>
          <a:lstStyle/>
          <a:p>
            <a:pPr algn="ctr">
              <a:lnSpc>
                <a:spcPct val="98000"/>
              </a:lnSpc>
              <a:buNone/>
              <a:defRPr sz="907"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Upload &amp;</a:t>
            </a:r>
            <a:br>
              <a:rPr lang="en-US" sz="1000" b="0" i="0" noProof="1">
                <a:solidFill>
                  <a:srgbClr val="FFFFFF"/>
                </a:solidFill>
                <a:latin typeface="Nunito Sans"/>
                <a:ea typeface="Nunito Sans"/>
                <a:cs typeface="Nunito Sans"/>
              </a:rPr>
            </a:br>
            <a:r>
              <a:rPr lang="en-US" sz="1000" b="0" i="0" noProof="1">
                <a:solidFill>
                  <a:srgbClr val="FFFFFF"/>
                </a:solidFill>
                <a:latin typeface="Nunito Sans"/>
                <a:ea typeface="Nunito Sans"/>
                <a:cs typeface="Nunito Sans"/>
              </a:rPr>
              <a:t> Transcodage Media</a:t>
            </a:r>
          </a:p>
        </p:txBody>
      </p:sp>
      <p:sp>
        <p:nvSpPr>
          <p:cNvPr id="98" name="Création callout surface">
            <a:extLst>
              <a:ext uri="{FF2B5EF4-FFF2-40B4-BE49-F238E27FC236}">
                <a16:creationId xmlns:a16="http://schemas.microsoft.com/office/drawing/2014/main" id="{E0CA587E-77FA-4914-A085-2F60E4FD4C9E}"/>
              </a:ext>
            </a:extLst>
          </p:cNvPr>
          <p:cNvSpPr>
            <a:spLocks noGrp="1"/>
          </p:cNvSpPr>
          <p:nvPr/>
        </p:nvSpPr>
        <p:spPr>
          <a:xfrm>
            <a:off x="361950" y="2794906"/>
            <a:ext cx="1790700" cy="400050"/>
          </a:xfrm>
          <a:prstGeom prst="roundRect">
            <a:avLst>
              <a:gd name="adj" fmla="val 11905"/>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99" name="Création callout label">
            <a:extLst>
              <a:ext uri="{FF2B5EF4-FFF2-40B4-BE49-F238E27FC236}">
                <a16:creationId xmlns:a16="http://schemas.microsoft.com/office/drawing/2014/main" id="{AB104F6A-8E4E-467F-A855-EC1EED2B9CEF}"/>
              </a:ext>
            </a:extLst>
          </p:cNvPr>
          <p:cNvSpPr>
            <a:spLocks noGrp="1"/>
          </p:cNvSpPr>
          <p:nvPr/>
        </p:nvSpPr>
        <p:spPr>
          <a:xfrm>
            <a:off x="438150" y="2813956"/>
            <a:ext cx="1638300" cy="361950"/>
          </a:xfrm>
          <a:prstGeom prst="rect">
            <a:avLst/>
          </a:prstGeom>
          <a:noFill/>
          <a:ln w="0">
            <a:noFill/>
            <a:prstDash val="solid"/>
          </a:ln>
        </p:spPr>
        <p:txBody>
          <a:bodyPr wrap="square" lIns="0" tIns="0" rIns="0" bIns="0" anchor="ctr">
            <a:normAutofit/>
          </a:bodyPr>
          <a:lstStyle/>
          <a:p>
            <a:pPr algn="ctr">
              <a:lnSpc>
                <a:spcPct val="98000"/>
              </a:lnSpc>
              <a:buNone/>
              <a:defRPr sz="90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Création Multicouches,</a:t>
            </a:r>
          </a:p>
          <a:p>
            <a:pPr algn="ctr">
              <a:lnSpc>
                <a:spcPct val="98000"/>
              </a:lnSpc>
              <a:buNone/>
              <a:defRPr sz="90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Multizones</a:t>
            </a:r>
          </a:p>
        </p:txBody>
      </p:sp>
      <p:sp>
        <p:nvSpPr>
          <p:cNvPr id="100" name="Publication callout surface">
            <a:extLst>
              <a:ext uri="{FF2B5EF4-FFF2-40B4-BE49-F238E27FC236}">
                <a16:creationId xmlns:a16="http://schemas.microsoft.com/office/drawing/2014/main" id="{82101F57-2AEA-4025-822D-D74EC1B0AC59}"/>
              </a:ext>
            </a:extLst>
          </p:cNvPr>
          <p:cNvSpPr>
            <a:spLocks noGrp="1"/>
          </p:cNvSpPr>
          <p:nvPr/>
        </p:nvSpPr>
        <p:spPr>
          <a:xfrm>
            <a:off x="361950" y="3252106"/>
            <a:ext cx="1790700" cy="533400"/>
          </a:xfrm>
          <a:prstGeom prst="roundRect">
            <a:avLst>
              <a:gd name="adj" fmla="val 8929"/>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101" name="Publication callout label">
            <a:extLst>
              <a:ext uri="{FF2B5EF4-FFF2-40B4-BE49-F238E27FC236}">
                <a16:creationId xmlns:a16="http://schemas.microsoft.com/office/drawing/2014/main" id="{22FFE5A8-66DC-47DC-B3D6-B7CCFEB3E94B}"/>
              </a:ext>
            </a:extLst>
          </p:cNvPr>
          <p:cNvSpPr>
            <a:spLocks noGrp="1"/>
          </p:cNvSpPr>
          <p:nvPr/>
        </p:nvSpPr>
        <p:spPr>
          <a:xfrm>
            <a:off x="438150" y="3271156"/>
            <a:ext cx="1638300" cy="495300"/>
          </a:xfrm>
          <a:prstGeom prst="rect">
            <a:avLst/>
          </a:prstGeom>
          <a:noFill/>
          <a:ln w="0">
            <a:noFill/>
            <a:prstDash val="solid"/>
          </a:ln>
        </p:spPr>
        <p:txBody>
          <a:bodyPr wrap="square" lIns="0" tIns="0" rIns="0" bIns="0" anchor="ctr">
            <a:normAutofit/>
          </a:bodyPr>
          <a:lstStyle/>
          <a:p>
            <a:pPr algn="ctr">
              <a:lnSpc>
                <a:spcPct val="98000"/>
              </a:lnSpc>
              <a:buNone/>
              <a:defRPr sz="88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Publication par Calendrier</a:t>
            </a:r>
          </a:p>
          <a:p>
            <a:pPr algn="ctr">
              <a:lnSpc>
                <a:spcPct val="98000"/>
              </a:lnSpc>
              <a:buNone/>
              <a:defRPr sz="88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 24/7 - prioritaire</a:t>
            </a:r>
          </a:p>
        </p:txBody>
      </p:sp>
      <p:sp>
        <p:nvSpPr>
          <p:cNvPr id="102" name="Gestion callout surface">
            <a:extLst>
              <a:ext uri="{FF2B5EF4-FFF2-40B4-BE49-F238E27FC236}">
                <a16:creationId xmlns:a16="http://schemas.microsoft.com/office/drawing/2014/main" id="{982E08F7-83A0-4896-B8CB-66FF4E3FD5A5}"/>
              </a:ext>
            </a:extLst>
          </p:cNvPr>
          <p:cNvSpPr>
            <a:spLocks noGrp="1"/>
          </p:cNvSpPr>
          <p:nvPr/>
        </p:nvSpPr>
        <p:spPr>
          <a:xfrm>
            <a:off x="361950" y="3842656"/>
            <a:ext cx="1790700" cy="533400"/>
          </a:xfrm>
          <a:prstGeom prst="roundRect">
            <a:avLst>
              <a:gd name="adj" fmla="val 8929"/>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103" name="Gestion callout label">
            <a:extLst>
              <a:ext uri="{FF2B5EF4-FFF2-40B4-BE49-F238E27FC236}">
                <a16:creationId xmlns:a16="http://schemas.microsoft.com/office/drawing/2014/main" id="{B47DF069-C62F-4263-865F-0443C4B138A2}"/>
              </a:ext>
            </a:extLst>
          </p:cNvPr>
          <p:cNvSpPr>
            <a:spLocks noGrp="1"/>
          </p:cNvSpPr>
          <p:nvPr/>
        </p:nvSpPr>
        <p:spPr>
          <a:xfrm>
            <a:off x="438150" y="3861706"/>
            <a:ext cx="1638300" cy="495300"/>
          </a:xfrm>
          <a:prstGeom prst="rect">
            <a:avLst/>
          </a:prstGeom>
          <a:noFill/>
          <a:ln w="0">
            <a:noFill/>
            <a:prstDash val="solid"/>
          </a:ln>
        </p:spPr>
        <p:txBody>
          <a:bodyPr wrap="square" lIns="0" tIns="0" rIns="0" bIns="0" anchor="ctr">
            <a:normAutofit/>
          </a:bodyPr>
          <a:lstStyle/>
          <a:p>
            <a:pPr algn="ctr">
              <a:lnSpc>
                <a:spcPct val="98000"/>
              </a:lnSpc>
              <a:buNone/>
              <a:defRPr sz="893"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Gestion de flotte</a:t>
            </a:r>
          </a:p>
          <a:p>
            <a:pPr algn="ctr">
              <a:lnSpc>
                <a:spcPct val="98000"/>
              </a:lnSpc>
              <a:buNone/>
              <a:defRPr sz="893"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Multi-tag</a:t>
            </a:r>
          </a:p>
          <a:p>
            <a:pPr algn="ctr">
              <a:lnSpc>
                <a:spcPct val="98000"/>
              </a:lnSpc>
              <a:buNone/>
              <a:defRPr sz="893" b="0" i="0">
                <a:solidFill>
                  <a:srgbClr val="FFFFFF"/>
                </a:solidFill>
                <a:latin typeface="Nunito Sans"/>
                <a:ea typeface="Nunito Sans"/>
                <a:cs typeface="Nunito Sans"/>
              </a:defRPr>
            </a:pPr>
            <a:r>
              <a:rPr lang="en-US" sz="1000" b="0" i="0" noProof="1">
                <a:solidFill>
                  <a:schemeClr val="bg1"/>
                </a:solidFill>
                <a:latin typeface="Nunito Sans"/>
                <a:ea typeface="Nunito Sans"/>
                <a:cs typeface="Nunito Sans"/>
              </a:rPr>
              <a:t>Group</a:t>
            </a:r>
            <a:r>
              <a:rPr lang="en-US" sz="1000" noProof="1">
                <a:solidFill>
                  <a:schemeClr val="bg1"/>
                </a:solidFill>
                <a:latin typeface="Nunito Sans"/>
                <a:ea typeface="Nunito Sans"/>
                <a:cs typeface="Nunito Sans"/>
              </a:rPr>
              <a:t>e</a:t>
            </a:r>
            <a:r>
              <a:rPr lang="en-US" sz="1000" b="0" i="0" noProof="1">
                <a:solidFill>
                  <a:schemeClr val="bg1"/>
                </a:solidFill>
                <a:latin typeface="Nunito Sans"/>
                <a:ea typeface="Nunito Sans"/>
                <a:cs typeface="Nunito Sans"/>
              </a:rPr>
              <a:t>s</a:t>
            </a:r>
          </a:p>
        </p:txBody>
      </p:sp>
      <p:sp>
        <p:nvSpPr>
          <p:cNvPr id="104" name="Interactivité callout surface">
            <a:extLst>
              <a:ext uri="{FF2B5EF4-FFF2-40B4-BE49-F238E27FC236}">
                <a16:creationId xmlns:a16="http://schemas.microsoft.com/office/drawing/2014/main" id="{67FA6135-E516-42EC-BA9C-6BF812CC4E2F}"/>
              </a:ext>
            </a:extLst>
          </p:cNvPr>
          <p:cNvSpPr>
            <a:spLocks noGrp="1"/>
          </p:cNvSpPr>
          <p:nvPr/>
        </p:nvSpPr>
        <p:spPr>
          <a:xfrm>
            <a:off x="361950" y="4433206"/>
            <a:ext cx="1790700" cy="723900"/>
          </a:xfrm>
          <a:prstGeom prst="roundRect">
            <a:avLst>
              <a:gd name="adj" fmla="val 6579"/>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105" name="Interactivité callout label">
            <a:extLst>
              <a:ext uri="{FF2B5EF4-FFF2-40B4-BE49-F238E27FC236}">
                <a16:creationId xmlns:a16="http://schemas.microsoft.com/office/drawing/2014/main" id="{C4BF3F7E-A230-4627-BD90-11945BD97464}"/>
              </a:ext>
            </a:extLst>
          </p:cNvPr>
          <p:cNvSpPr>
            <a:spLocks noGrp="1"/>
          </p:cNvSpPr>
          <p:nvPr/>
        </p:nvSpPr>
        <p:spPr>
          <a:xfrm>
            <a:off x="438150" y="4452256"/>
            <a:ext cx="1638300" cy="685800"/>
          </a:xfrm>
          <a:prstGeom prst="rect">
            <a:avLst/>
          </a:prstGeom>
          <a:noFill/>
          <a:ln w="0">
            <a:noFill/>
            <a:prstDash val="solid"/>
          </a:ln>
        </p:spPr>
        <p:txBody>
          <a:bodyPr wrap="square" lIns="0" tIns="0" rIns="0" bIns="0" anchor="ctr">
            <a:normAutofit/>
          </a:bodyPr>
          <a:lstStyle/>
          <a:p>
            <a:pPr algn="ctr">
              <a:lnSpc>
                <a:spcPct val="94000"/>
              </a:lnSpc>
              <a:buNone/>
              <a:defRPr sz="848"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Interactivité cloud</a:t>
            </a:r>
          </a:p>
          <a:p>
            <a:pPr algn="ctr">
              <a:lnSpc>
                <a:spcPct val="94000"/>
              </a:lnSpc>
              <a:buNone/>
              <a:defRPr sz="848"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(alertes): visiteur VIP, incendie, évacuation,</a:t>
            </a:r>
            <a:br>
              <a:rPr lang="en-US" sz="1000" b="0" i="0" noProof="1">
                <a:solidFill>
                  <a:srgbClr val="FFFFFF"/>
                </a:solidFill>
                <a:latin typeface="Nunito Sans"/>
                <a:ea typeface="Nunito Sans"/>
                <a:cs typeface="Nunito Sans"/>
              </a:rPr>
            </a:br>
            <a:r>
              <a:rPr lang="en-US" sz="1000" b="0" i="0" noProof="1">
                <a:solidFill>
                  <a:srgbClr val="FFFFFF"/>
                </a:solidFill>
                <a:latin typeface="Nunito Sans"/>
                <a:ea typeface="Nunito Sans"/>
                <a:cs typeface="Nunito Sans"/>
              </a:rPr>
              <a:t> Q-SYS, Web Hook</a:t>
            </a:r>
          </a:p>
        </p:txBody>
      </p:sp>
      <p:sp>
        <p:nvSpPr>
          <p:cNvPr id="106" name="Templates callout surface">
            <a:extLst>
              <a:ext uri="{FF2B5EF4-FFF2-40B4-BE49-F238E27FC236}">
                <a16:creationId xmlns:a16="http://schemas.microsoft.com/office/drawing/2014/main" id="{9DEC9182-1EAA-48E6-B9FC-9DC6472F2750}"/>
              </a:ext>
            </a:extLst>
          </p:cNvPr>
          <p:cNvSpPr>
            <a:spLocks noGrp="1"/>
          </p:cNvSpPr>
          <p:nvPr/>
        </p:nvSpPr>
        <p:spPr>
          <a:xfrm>
            <a:off x="361950" y="5214256"/>
            <a:ext cx="1790700" cy="800100"/>
          </a:xfrm>
          <a:prstGeom prst="roundRect">
            <a:avLst>
              <a:gd name="adj" fmla="val 5952"/>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107" name="Templates callout label">
            <a:extLst>
              <a:ext uri="{FF2B5EF4-FFF2-40B4-BE49-F238E27FC236}">
                <a16:creationId xmlns:a16="http://schemas.microsoft.com/office/drawing/2014/main" id="{AC909B8D-F222-4BCD-9514-F09CCAF718B5}"/>
              </a:ext>
            </a:extLst>
          </p:cNvPr>
          <p:cNvSpPr>
            <a:spLocks noGrp="1"/>
          </p:cNvSpPr>
          <p:nvPr/>
        </p:nvSpPr>
        <p:spPr>
          <a:xfrm>
            <a:off x="438150" y="5233306"/>
            <a:ext cx="1638300" cy="762000"/>
          </a:xfrm>
          <a:prstGeom prst="rect">
            <a:avLst/>
          </a:prstGeom>
          <a:noFill/>
          <a:ln w="0">
            <a:noFill/>
            <a:prstDash val="solid"/>
          </a:ln>
        </p:spPr>
        <p:txBody>
          <a:bodyPr wrap="square" lIns="0" tIns="0" rIns="0" bIns="0" anchor="ctr">
            <a:normAutofit/>
          </a:bodyPr>
          <a:lstStyle/>
          <a:p>
            <a:pPr algn="ctr">
              <a:lnSpc>
                <a:spcPct val="93000"/>
              </a:lnSpc>
              <a:buNone/>
              <a:defRPr sz="84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Templates avec Apps: News,</a:t>
            </a:r>
          </a:p>
          <a:p>
            <a:pPr algn="ctr">
              <a:lnSpc>
                <a:spcPct val="93000"/>
              </a:lnSpc>
              <a:buNone/>
              <a:defRPr sz="84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Météo, Horloges, Compte à</a:t>
            </a:r>
          </a:p>
          <a:p>
            <a:pPr algn="ctr">
              <a:lnSpc>
                <a:spcPct val="93000"/>
              </a:lnSpc>
              <a:buNone/>
              <a:defRPr sz="84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rebours, Fléchage, Menus, QR code générateur, etc.</a:t>
            </a:r>
          </a:p>
        </p:txBody>
      </p:sp>
      <p:sp>
        <p:nvSpPr>
          <p:cNvPr id="108" name="Auto Horizontal Vertical callout surface">
            <a:extLst>
              <a:ext uri="{FF2B5EF4-FFF2-40B4-BE49-F238E27FC236}">
                <a16:creationId xmlns:a16="http://schemas.microsoft.com/office/drawing/2014/main" id="{D27D9C21-1E74-492E-B637-FDA6048DD358}"/>
              </a:ext>
            </a:extLst>
          </p:cNvPr>
          <p:cNvSpPr>
            <a:spLocks noGrp="1"/>
          </p:cNvSpPr>
          <p:nvPr/>
        </p:nvSpPr>
        <p:spPr>
          <a:xfrm>
            <a:off x="2381250" y="1690006"/>
            <a:ext cx="1771650" cy="285750"/>
          </a:xfrm>
          <a:prstGeom prst="roundRect">
            <a:avLst>
              <a:gd name="adj" fmla="val 16667"/>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109" name="Auto Horizontal Vertical callout label">
            <a:extLst>
              <a:ext uri="{FF2B5EF4-FFF2-40B4-BE49-F238E27FC236}">
                <a16:creationId xmlns:a16="http://schemas.microsoft.com/office/drawing/2014/main" id="{BD77CF36-8BB3-48B5-8219-4FB752640B2C}"/>
              </a:ext>
            </a:extLst>
          </p:cNvPr>
          <p:cNvSpPr>
            <a:spLocks noGrp="1"/>
          </p:cNvSpPr>
          <p:nvPr/>
        </p:nvSpPr>
        <p:spPr>
          <a:xfrm>
            <a:off x="2457450" y="1709056"/>
            <a:ext cx="1619250" cy="247650"/>
          </a:xfrm>
          <a:prstGeom prst="rect">
            <a:avLst/>
          </a:prstGeom>
          <a:noFill/>
          <a:ln w="0">
            <a:noFill/>
            <a:prstDash val="solid"/>
          </a:ln>
        </p:spPr>
        <p:txBody>
          <a:bodyPr wrap="square" lIns="0" tIns="0" rIns="0" bIns="0" anchor="ctr">
            <a:normAutofit/>
          </a:bodyPr>
          <a:lstStyle/>
          <a:p>
            <a:pPr algn="ctr">
              <a:lnSpc>
                <a:spcPct val="98000"/>
              </a:lnSpc>
              <a:buNone/>
              <a:defRPr sz="907"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Auto Horizontal/Vertical</a:t>
            </a:r>
          </a:p>
        </p:txBody>
      </p:sp>
      <p:sp>
        <p:nvSpPr>
          <p:cNvPr id="110" name="Prévisualisation callout surface">
            <a:extLst>
              <a:ext uri="{FF2B5EF4-FFF2-40B4-BE49-F238E27FC236}">
                <a16:creationId xmlns:a16="http://schemas.microsoft.com/office/drawing/2014/main" id="{AFA9673C-4E52-40C8-8D0A-FE311358E74E}"/>
              </a:ext>
            </a:extLst>
          </p:cNvPr>
          <p:cNvSpPr>
            <a:spLocks noGrp="1"/>
          </p:cNvSpPr>
          <p:nvPr/>
        </p:nvSpPr>
        <p:spPr>
          <a:xfrm>
            <a:off x="5353050" y="1690006"/>
            <a:ext cx="1428750" cy="285750"/>
          </a:xfrm>
          <a:prstGeom prst="roundRect">
            <a:avLst>
              <a:gd name="adj" fmla="val 16667"/>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111" name="Prévisualisation callout label">
            <a:extLst>
              <a:ext uri="{FF2B5EF4-FFF2-40B4-BE49-F238E27FC236}">
                <a16:creationId xmlns:a16="http://schemas.microsoft.com/office/drawing/2014/main" id="{20636820-7A88-48CF-8409-6317F98A6FB0}"/>
              </a:ext>
            </a:extLst>
          </p:cNvPr>
          <p:cNvSpPr>
            <a:spLocks noGrp="1"/>
          </p:cNvSpPr>
          <p:nvPr/>
        </p:nvSpPr>
        <p:spPr>
          <a:xfrm>
            <a:off x="5429250" y="1709056"/>
            <a:ext cx="1276350" cy="247650"/>
          </a:xfrm>
          <a:prstGeom prst="rect">
            <a:avLst/>
          </a:prstGeom>
          <a:noFill/>
          <a:ln w="0">
            <a:noFill/>
            <a:prstDash val="solid"/>
          </a:ln>
        </p:spPr>
        <p:txBody>
          <a:bodyPr wrap="square" lIns="0" tIns="0" rIns="0" bIns="0" anchor="ctr">
            <a:normAutofit/>
          </a:bodyPr>
          <a:lstStyle/>
          <a:p>
            <a:pPr algn="ctr">
              <a:lnSpc>
                <a:spcPct val="98000"/>
              </a:lnSpc>
              <a:buNone/>
              <a:defRPr sz="91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Prévisualisation</a:t>
            </a:r>
            <a:endParaRPr lang="en-US" sz="900" b="0" i="0" noProof="1">
              <a:solidFill>
                <a:srgbClr val="FFFFFF"/>
              </a:solidFill>
              <a:latin typeface="Nunito Sans"/>
              <a:ea typeface="Nunito Sans"/>
              <a:cs typeface="Nunito Sans"/>
            </a:endParaRPr>
          </a:p>
        </p:txBody>
      </p:sp>
      <p:sp>
        <p:nvSpPr>
          <p:cNvPr id="112" name="Multi Campagne callout surface">
            <a:extLst>
              <a:ext uri="{FF2B5EF4-FFF2-40B4-BE49-F238E27FC236}">
                <a16:creationId xmlns:a16="http://schemas.microsoft.com/office/drawing/2014/main" id="{04B723E7-B290-4FCE-849A-9B4A3A625F18}"/>
              </a:ext>
            </a:extLst>
          </p:cNvPr>
          <p:cNvSpPr>
            <a:spLocks noGrp="1"/>
          </p:cNvSpPr>
          <p:nvPr/>
        </p:nvSpPr>
        <p:spPr>
          <a:xfrm>
            <a:off x="7772400" y="1690006"/>
            <a:ext cx="1476375" cy="285750"/>
          </a:xfrm>
          <a:prstGeom prst="roundRect">
            <a:avLst>
              <a:gd name="adj" fmla="val 16667"/>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113" name="Multi Campagne callout label">
            <a:extLst>
              <a:ext uri="{FF2B5EF4-FFF2-40B4-BE49-F238E27FC236}">
                <a16:creationId xmlns:a16="http://schemas.microsoft.com/office/drawing/2014/main" id="{B9BF9046-D44F-4C44-89DF-2BF4460EED37}"/>
              </a:ext>
            </a:extLst>
          </p:cNvPr>
          <p:cNvSpPr>
            <a:spLocks noGrp="1"/>
          </p:cNvSpPr>
          <p:nvPr/>
        </p:nvSpPr>
        <p:spPr>
          <a:xfrm>
            <a:off x="7848600" y="1709056"/>
            <a:ext cx="1323975" cy="247650"/>
          </a:xfrm>
          <a:prstGeom prst="rect">
            <a:avLst/>
          </a:prstGeom>
          <a:noFill/>
          <a:ln w="0">
            <a:noFill/>
            <a:prstDash val="solid"/>
          </a:ln>
        </p:spPr>
        <p:txBody>
          <a:bodyPr wrap="square" lIns="0" tIns="0" rIns="0" bIns="0" anchor="ctr">
            <a:normAutofit/>
          </a:bodyPr>
          <a:lstStyle/>
          <a:p>
            <a:pPr algn="ctr">
              <a:lnSpc>
                <a:spcPct val="98000"/>
              </a:lnSpc>
              <a:buNone/>
              <a:defRPr sz="91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Multi Campagne</a:t>
            </a:r>
            <a:r>
              <a:rPr lang="en-US" sz="1000" noProof="1">
                <a:solidFill>
                  <a:srgbClr val="FFFFFF"/>
                </a:solidFill>
                <a:latin typeface="Nunito Sans"/>
                <a:ea typeface="Nunito Sans"/>
                <a:cs typeface="Nunito Sans"/>
              </a:rPr>
              <a:t>s</a:t>
            </a:r>
            <a:endParaRPr lang="en-US" sz="1000" b="0" i="0" noProof="1">
              <a:solidFill>
                <a:srgbClr val="FFFFFF"/>
              </a:solidFill>
              <a:latin typeface="Nunito Sans"/>
              <a:ea typeface="Nunito Sans"/>
              <a:cs typeface="Nunito Sans"/>
            </a:endParaRPr>
          </a:p>
        </p:txBody>
      </p:sp>
      <p:sp>
        <p:nvSpPr>
          <p:cNvPr id="114" name="Multi Utilisateurs callout surface">
            <a:extLst>
              <a:ext uri="{FF2B5EF4-FFF2-40B4-BE49-F238E27FC236}">
                <a16:creationId xmlns:a16="http://schemas.microsoft.com/office/drawing/2014/main" id="{13B23569-3E58-4DE1-A10A-9B7BC8DFD4CC}"/>
              </a:ext>
            </a:extLst>
          </p:cNvPr>
          <p:cNvSpPr>
            <a:spLocks noGrp="1"/>
          </p:cNvSpPr>
          <p:nvPr/>
        </p:nvSpPr>
        <p:spPr>
          <a:xfrm>
            <a:off x="9763125" y="1690006"/>
            <a:ext cx="2066925" cy="285750"/>
          </a:xfrm>
          <a:prstGeom prst="roundRect">
            <a:avLst>
              <a:gd name="adj" fmla="val 16667"/>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115" name="Multi Utilisateurs callout label">
            <a:extLst>
              <a:ext uri="{FF2B5EF4-FFF2-40B4-BE49-F238E27FC236}">
                <a16:creationId xmlns:a16="http://schemas.microsoft.com/office/drawing/2014/main" id="{509C1676-425B-4F7F-A690-032BC5B43D9B}"/>
              </a:ext>
            </a:extLst>
          </p:cNvPr>
          <p:cNvSpPr>
            <a:spLocks noGrp="1"/>
          </p:cNvSpPr>
          <p:nvPr/>
        </p:nvSpPr>
        <p:spPr>
          <a:xfrm>
            <a:off x="9839325" y="1709056"/>
            <a:ext cx="1914525" cy="247650"/>
          </a:xfrm>
          <a:prstGeom prst="rect">
            <a:avLst/>
          </a:prstGeom>
          <a:noFill/>
          <a:ln w="0">
            <a:noFill/>
            <a:prstDash val="solid"/>
          </a:ln>
        </p:spPr>
        <p:txBody>
          <a:bodyPr wrap="square" lIns="0" tIns="0" rIns="0" bIns="0" anchor="ctr">
            <a:normAutofit/>
          </a:bodyPr>
          <a:lstStyle/>
          <a:p>
            <a:pPr algn="ctr">
              <a:lnSpc>
                <a:spcPct val="98000"/>
              </a:lnSpc>
              <a:buNone/>
              <a:defRPr sz="91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Multi Utilisateurs</a:t>
            </a:r>
          </a:p>
        </p:txBody>
      </p:sp>
      <p:sp>
        <p:nvSpPr>
          <p:cNvPr id="116" name="Couleur Font callout surface">
            <a:extLst>
              <a:ext uri="{FF2B5EF4-FFF2-40B4-BE49-F238E27FC236}">
                <a16:creationId xmlns:a16="http://schemas.microsoft.com/office/drawing/2014/main" id="{DAEEA726-1E64-42E9-8585-D36BFBC7E9A3}"/>
              </a:ext>
            </a:extLst>
          </p:cNvPr>
          <p:cNvSpPr>
            <a:spLocks noGrp="1"/>
          </p:cNvSpPr>
          <p:nvPr/>
        </p:nvSpPr>
        <p:spPr>
          <a:xfrm>
            <a:off x="5672137" y="5842906"/>
            <a:ext cx="2066925" cy="304800"/>
          </a:xfrm>
          <a:prstGeom prst="roundRect">
            <a:avLst>
              <a:gd name="adj" fmla="val 15625"/>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117" name="Couleur Font callout label">
            <a:extLst>
              <a:ext uri="{FF2B5EF4-FFF2-40B4-BE49-F238E27FC236}">
                <a16:creationId xmlns:a16="http://schemas.microsoft.com/office/drawing/2014/main" id="{1B57D2DC-F939-4131-8239-02FB4B6F574C}"/>
              </a:ext>
            </a:extLst>
          </p:cNvPr>
          <p:cNvSpPr>
            <a:spLocks noGrp="1"/>
          </p:cNvSpPr>
          <p:nvPr/>
        </p:nvSpPr>
        <p:spPr>
          <a:xfrm>
            <a:off x="5748337" y="5861956"/>
            <a:ext cx="1914525" cy="266700"/>
          </a:xfrm>
          <a:prstGeom prst="rect">
            <a:avLst/>
          </a:prstGeom>
          <a:noFill/>
          <a:ln w="0">
            <a:noFill/>
            <a:prstDash val="solid"/>
          </a:ln>
        </p:spPr>
        <p:txBody>
          <a:bodyPr wrap="square" lIns="0" tIns="0" rIns="0" bIns="0" anchor="ctr">
            <a:normAutofit/>
          </a:bodyPr>
          <a:lstStyle/>
          <a:p>
            <a:pPr algn="ctr">
              <a:lnSpc>
                <a:spcPct val="98000"/>
              </a:lnSpc>
              <a:buNone/>
              <a:defRPr sz="91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Couleurs &amp; Polices de caractères</a:t>
            </a:r>
          </a:p>
        </p:txBody>
      </p:sp>
      <p:sp>
        <p:nvSpPr>
          <p:cNvPr id="118" name="Online Chat callout surface">
            <a:extLst>
              <a:ext uri="{FF2B5EF4-FFF2-40B4-BE49-F238E27FC236}">
                <a16:creationId xmlns:a16="http://schemas.microsoft.com/office/drawing/2014/main" id="{0BE61429-7106-49A9-985C-5F98A52F8FDC}"/>
              </a:ext>
            </a:extLst>
          </p:cNvPr>
          <p:cNvSpPr>
            <a:spLocks noGrp="1"/>
          </p:cNvSpPr>
          <p:nvPr/>
        </p:nvSpPr>
        <p:spPr>
          <a:xfrm>
            <a:off x="5672137" y="6207032"/>
            <a:ext cx="2066925" cy="304800"/>
          </a:xfrm>
          <a:prstGeom prst="roundRect">
            <a:avLst>
              <a:gd name="adj" fmla="val 15625"/>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119" name="Online Chat callout label">
            <a:extLst>
              <a:ext uri="{FF2B5EF4-FFF2-40B4-BE49-F238E27FC236}">
                <a16:creationId xmlns:a16="http://schemas.microsoft.com/office/drawing/2014/main" id="{055D5A73-941C-41E4-9AF5-6D2462E38645}"/>
              </a:ext>
            </a:extLst>
          </p:cNvPr>
          <p:cNvSpPr>
            <a:spLocks noGrp="1"/>
          </p:cNvSpPr>
          <p:nvPr/>
        </p:nvSpPr>
        <p:spPr>
          <a:xfrm>
            <a:off x="5748337" y="6226082"/>
            <a:ext cx="1914525" cy="266700"/>
          </a:xfrm>
          <a:prstGeom prst="rect">
            <a:avLst/>
          </a:prstGeom>
          <a:noFill/>
          <a:ln w="0">
            <a:noFill/>
            <a:prstDash val="solid"/>
          </a:ln>
        </p:spPr>
        <p:txBody>
          <a:bodyPr wrap="square" lIns="0" tIns="0" rIns="0" bIns="0" anchor="ctr">
            <a:normAutofit/>
          </a:bodyPr>
          <a:lstStyle/>
          <a:p>
            <a:pPr algn="ctr">
              <a:lnSpc>
                <a:spcPct val="98000"/>
              </a:lnSpc>
              <a:buNone/>
              <a:defRPr sz="91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Online Chat</a:t>
            </a:r>
          </a:p>
        </p:txBody>
      </p:sp>
      <p:pic>
        <p:nvPicPr>
          <p:cNvPr id="208" name="Picture 207"/>
          <p:cNvPicPr>
            <a:picLocks noChangeAspect="1"/>
          </p:cNvPicPr>
          <p:nvPr/>
        </p:nvPicPr>
        <p:blipFill>
          <a:blip r:embed="rId7"/>
          <a:srcRect/>
          <a:stretch>
            <a:fillRect/>
          </a:stretch>
        </p:blipFill>
        <p:spPr>
          <a:xfrm>
            <a:off x="9991725" y="2202825"/>
            <a:ext cx="438150" cy="438150"/>
          </a:xfrm>
          <a:prstGeom prst="ellipse">
            <a:avLst/>
          </a:prstGeom>
        </p:spPr>
      </p:pic>
      <p:sp>
        <p:nvSpPr>
          <p:cNvPr id="121" name="Multi-user label 1">
            <a:extLst>
              <a:ext uri="{FF2B5EF4-FFF2-40B4-BE49-F238E27FC236}">
                <a16:creationId xmlns:a16="http://schemas.microsoft.com/office/drawing/2014/main" id="{F7A7E7A5-D0AB-4747-A119-5A254EB4008C}"/>
              </a:ext>
            </a:extLst>
          </p:cNvPr>
          <p:cNvSpPr>
            <a:spLocks noGrp="1"/>
          </p:cNvSpPr>
          <p:nvPr/>
        </p:nvSpPr>
        <p:spPr>
          <a:xfrm>
            <a:off x="10525125" y="2193300"/>
            <a:ext cx="1257300" cy="438150"/>
          </a:xfrm>
          <a:prstGeom prst="rect">
            <a:avLst/>
          </a:prstGeom>
          <a:noFill/>
          <a:ln w="0">
            <a:noFill/>
            <a:prstDash val="solid"/>
          </a:ln>
        </p:spPr>
        <p:txBody>
          <a:bodyPr wrap="square" lIns="0" tIns="0" rIns="0" bIns="0" anchor="ctr">
            <a:normAutofit/>
          </a:bodyPr>
          <a:lstStyle/>
          <a:p>
            <a:pPr algn="l">
              <a:lnSpc>
                <a:spcPct val="96000"/>
              </a:lnSpc>
              <a:buNone/>
              <a:defRPr sz="878" b="0" i="0">
                <a:solidFill>
                  <a:srgbClr val="FFFFFF"/>
                </a:solidFill>
                <a:latin typeface="Nunito Sans"/>
                <a:ea typeface="Nunito Sans"/>
                <a:cs typeface="Nunito Sans"/>
              </a:defRPr>
            </a:pPr>
            <a:r>
              <a:rPr lang="en-US" sz="1100" b="1" i="0" noProof="1">
                <a:solidFill>
                  <a:srgbClr val="FFFFFF"/>
                </a:solidFill>
                <a:latin typeface="Nunito Sans"/>
                <a:ea typeface="Nunito Sans"/>
                <a:cs typeface="Nunito Sans"/>
              </a:rPr>
              <a:t>Camille</a:t>
            </a:r>
            <a:endParaRPr lang="en-US" sz="1000" b="1" i="0" noProof="1">
              <a:solidFill>
                <a:srgbClr val="FFFFFF"/>
              </a:solidFill>
              <a:latin typeface="Nunito Sans"/>
              <a:ea typeface="Nunito Sans"/>
              <a:cs typeface="Nunito Sans"/>
            </a:endParaRPr>
          </a:p>
          <a:p>
            <a:pPr algn="l">
              <a:lnSpc>
                <a:spcPct val="96000"/>
              </a:lnSpc>
              <a:buNone/>
              <a:defRPr sz="878"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Comm &amp; Marketing</a:t>
            </a:r>
          </a:p>
        </p:txBody>
      </p:sp>
      <p:sp>
        <p:nvSpPr>
          <p:cNvPr id="122" name="Persona divider 1">
            <a:extLst>
              <a:ext uri="{FF2B5EF4-FFF2-40B4-BE49-F238E27FC236}">
                <a16:creationId xmlns:a16="http://schemas.microsoft.com/office/drawing/2014/main" id="{7B01EE2E-8C08-49F8-BC2E-634DCAC24FF8}"/>
              </a:ext>
            </a:extLst>
          </p:cNvPr>
          <p:cNvSpPr>
            <a:spLocks noGrp="1"/>
          </p:cNvSpPr>
          <p:nvPr/>
        </p:nvSpPr>
        <p:spPr>
          <a:xfrm>
            <a:off x="9991725" y="2764800"/>
            <a:ext cx="1790700" cy="0"/>
          </a:xfrm>
          <a:prstGeom prst="line">
            <a:avLst/>
          </a:prstGeom>
          <a:noFill/>
          <a:ln w="6668">
            <a:solidFill>
              <a:srgbClr val="315B88">
                <a:alpha val="60000"/>
              </a:srgbClr>
            </a:solidFill>
            <a:prstDash val="solid"/>
          </a:ln>
        </p:spPr>
        <p:txBody>
          <a:bodyPr/>
          <a:lstStyle/>
          <a:p>
            <a:endParaRPr lang="en-US" noProof="1"/>
          </a:p>
        </p:txBody>
      </p:sp>
      <p:pic>
        <p:nvPicPr>
          <p:cNvPr id="211" name="Picture 210"/>
          <p:cNvPicPr>
            <a:picLocks noChangeAspect="1"/>
          </p:cNvPicPr>
          <p:nvPr/>
        </p:nvPicPr>
        <p:blipFill>
          <a:blip r:embed="rId8"/>
          <a:srcRect/>
          <a:stretch>
            <a:fillRect/>
          </a:stretch>
        </p:blipFill>
        <p:spPr>
          <a:xfrm>
            <a:off x="9991725" y="2898150"/>
            <a:ext cx="438150" cy="438150"/>
          </a:xfrm>
          <a:prstGeom prst="ellipse">
            <a:avLst/>
          </a:prstGeom>
        </p:spPr>
      </p:pic>
      <p:sp>
        <p:nvSpPr>
          <p:cNvPr id="124" name="Multi-user label 2">
            <a:extLst>
              <a:ext uri="{FF2B5EF4-FFF2-40B4-BE49-F238E27FC236}">
                <a16:creationId xmlns:a16="http://schemas.microsoft.com/office/drawing/2014/main" id="{8928260E-7185-4F2F-9743-21452726D765}"/>
              </a:ext>
            </a:extLst>
          </p:cNvPr>
          <p:cNvSpPr>
            <a:spLocks noGrp="1"/>
          </p:cNvSpPr>
          <p:nvPr/>
        </p:nvSpPr>
        <p:spPr>
          <a:xfrm>
            <a:off x="10525125" y="2888625"/>
            <a:ext cx="1257300" cy="438150"/>
          </a:xfrm>
          <a:prstGeom prst="rect">
            <a:avLst/>
          </a:prstGeom>
          <a:noFill/>
          <a:ln w="0">
            <a:noFill/>
            <a:prstDash val="solid"/>
          </a:ln>
        </p:spPr>
        <p:txBody>
          <a:bodyPr wrap="square" lIns="0" tIns="0" rIns="0" bIns="0" anchor="ctr">
            <a:normAutofit/>
          </a:bodyPr>
          <a:lstStyle/>
          <a:p>
            <a:pPr algn="l">
              <a:lnSpc>
                <a:spcPct val="96000"/>
              </a:lnSpc>
              <a:buNone/>
              <a:defRPr sz="878" b="0" i="0">
                <a:solidFill>
                  <a:srgbClr val="FFFFFF"/>
                </a:solidFill>
                <a:latin typeface="Nunito Sans"/>
                <a:ea typeface="Nunito Sans"/>
                <a:cs typeface="Nunito Sans"/>
              </a:defRPr>
            </a:pPr>
            <a:r>
              <a:rPr lang="en-US" sz="1100" b="1" i="0" noProof="1">
                <a:solidFill>
                  <a:srgbClr val="FFFFFF"/>
                </a:solidFill>
                <a:latin typeface="Nunito Sans"/>
                <a:ea typeface="Nunito Sans"/>
                <a:cs typeface="Nunito Sans"/>
              </a:rPr>
              <a:t>Sophie</a:t>
            </a:r>
            <a:br>
              <a:rPr lang="en-US" sz="1000" noProof="1">
                <a:solidFill>
                  <a:srgbClr val="FFFFFF"/>
                </a:solidFill>
                <a:latin typeface="Nunito Sans"/>
                <a:ea typeface="Nunito Sans"/>
                <a:cs typeface="Nunito Sans"/>
              </a:rPr>
            </a:br>
            <a:r>
              <a:rPr lang="en-US" sz="1000" b="0" i="0" noProof="1">
                <a:solidFill>
                  <a:srgbClr val="FFFFFF"/>
                </a:solidFill>
                <a:latin typeface="Nunito Sans"/>
                <a:ea typeface="Nunito Sans"/>
                <a:cs typeface="Nunito Sans"/>
              </a:rPr>
              <a:t>RH</a:t>
            </a:r>
          </a:p>
        </p:txBody>
      </p:sp>
      <p:sp>
        <p:nvSpPr>
          <p:cNvPr id="125" name="Persona divider 2">
            <a:extLst>
              <a:ext uri="{FF2B5EF4-FFF2-40B4-BE49-F238E27FC236}">
                <a16:creationId xmlns:a16="http://schemas.microsoft.com/office/drawing/2014/main" id="{D02DBB7E-EABC-45A1-9CC2-6B550FEB01A2}"/>
              </a:ext>
            </a:extLst>
          </p:cNvPr>
          <p:cNvSpPr>
            <a:spLocks noGrp="1"/>
          </p:cNvSpPr>
          <p:nvPr/>
        </p:nvSpPr>
        <p:spPr>
          <a:xfrm>
            <a:off x="9991725" y="3460125"/>
            <a:ext cx="1790700" cy="0"/>
          </a:xfrm>
          <a:prstGeom prst="line">
            <a:avLst/>
          </a:prstGeom>
          <a:noFill/>
          <a:ln w="6668">
            <a:solidFill>
              <a:srgbClr val="315B88">
                <a:alpha val="60000"/>
              </a:srgbClr>
            </a:solidFill>
            <a:prstDash val="solid"/>
          </a:ln>
        </p:spPr>
        <p:txBody>
          <a:bodyPr/>
          <a:lstStyle/>
          <a:p>
            <a:endParaRPr lang="en-US" noProof="1"/>
          </a:p>
        </p:txBody>
      </p:sp>
      <p:pic>
        <p:nvPicPr>
          <p:cNvPr id="214" name="Picture 213"/>
          <p:cNvPicPr>
            <a:picLocks noChangeAspect="1"/>
          </p:cNvPicPr>
          <p:nvPr/>
        </p:nvPicPr>
        <p:blipFill>
          <a:blip r:embed="rId9"/>
          <a:srcRect/>
          <a:stretch>
            <a:fillRect/>
          </a:stretch>
        </p:blipFill>
        <p:spPr>
          <a:xfrm>
            <a:off x="9991725" y="3593475"/>
            <a:ext cx="438150" cy="438150"/>
          </a:xfrm>
          <a:prstGeom prst="ellipse">
            <a:avLst/>
          </a:prstGeom>
        </p:spPr>
      </p:pic>
      <p:sp>
        <p:nvSpPr>
          <p:cNvPr id="127" name="Multi-user label 3">
            <a:extLst>
              <a:ext uri="{FF2B5EF4-FFF2-40B4-BE49-F238E27FC236}">
                <a16:creationId xmlns:a16="http://schemas.microsoft.com/office/drawing/2014/main" id="{9763D7A5-FFFB-4C4F-B047-8DAB0BCA815F}"/>
              </a:ext>
            </a:extLst>
          </p:cNvPr>
          <p:cNvSpPr>
            <a:spLocks noGrp="1"/>
          </p:cNvSpPr>
          <p:nvPr/>
        </p:nvSpPr>
        <p:spPr>
          <a:xfrm>
            <a:off x="10525125" y="3583950"/>
            <a:ext cx="1257300" cy="438150"/>
          </a:xfrm>
          <a:prstGeom prst="rect">
            <a:avLst/>
          </a:prstGeom>
          <a:noFill/>
          <a:ln w="0">
            <a:noFill/>
            <a:prstDash val="solid"/>
          </a:ln>
        </p:spPr>
        <p:txBody>
          <a:bodyPr wrap="square" lIns="0" tIns="0" rIns="0" bIns="0" anchor="ctr">
            <a:normAutofit/>
          </a:bodyPr>
          <a:lstStyle/>
          <a:p>
            <a:pPr algn="l">
              <a:lnSpc>
                <a:spcPct val="96000"/>
              </a:lnSpc>
              <a:buNone/>
              <a:defRPr sz="878" b="0" i="0">
                <a:solidFill>
                  <a:srgbClr val="FFFFFF"/>
                </a:solidFill>
                <a:latin typeface="Nunito Sans"/>
                <a:ea typeface="Nunito Sans"/>
                <a:cs typeface="Nunito Sans"/>
              </a:defRPr>
            </a:pPr>
            <a:r>
              <a:rPr lang="en-US" sz="1100" b="1" i="0" noProof="1">
                <a:solidFill>
                  <a:srgbClr val="FFFFFF"/>
                </a:solidFill>
                <a:latin typeface="Nunito Sans"/>
                <a:ea typeface="Nunito Sans"/>
                <a:cs typeface="Nunito Sans"/>
              </a:rPr>
              <a:t>Thomas</a:t>
            </a:r>
            <a:br>
              <a:rPr lang="en-US" sz="1100" b="1" i="0" noProof="1">
                <a:solidFill>
                  <a:srgbClr val="FFFFFF"/>
                </a:solidFill>
                <a:latin typeface="Nunito Sans"/>
                <a:ea typeface="Nunito Sans"/>
                <a:cs typeface="Nunito Sans"/>
              </a:rPr>
            </a:br>
            <a:r>
              <a:rPr lang="en-US" sz="1000" b="0" i="0" noProof="1">
                <a:solidFill>
                  <a:srgbClr val="FFFFFF"/>
                </a:solidFill>
                <a:latin typeface="Nunito Sans"/>
                <a:ea typeface="Nunito Sans"/>
                <a:cs typeface="Nunito Sans"/>
              </a:rPr>
              <a:t>AV/IT</a:t>
            </a:r>
          </a:p>
        </p:txBody>
      </p:sp>
      <p:sp>
        <p:nvSpPr>
          <p:cNvPr id="2" name="Multi Campagne leader">
            <a:extLst>
              <a:ext uri="{FF2B5EF4-FFF2-40B4-BE49-F238E27FC236}">
                <a16:creationId xmlns:a16="http://schemas.microsoft.com/office/drawing/2014/main" id="{F5198DBF-3A98-0749-F6A5-4F49713597F7}"/>
              </a:ext>
            </a:extLst>
          </p:cNvPr>
          <p:cNvSpPr>
            <a:spLocks noGrp="1"/>
          </p:cNvSpPr>
          <p:nvPr/>
        </p:nvSpPr>
        <p:spPr>
          <a:xfrm flipV="1">
            <a:off x="7843838" y="4162422"/>
            <a:ext cx="274638" cy="1832883"/>
          </a:xfrm>
          <a:prstGeom prst="line">
            <a:avLst/>
          </a:prstGeom>
          <a:noFill/>
          <a:ln w="10954">
            <a:solidFill>
              <a:srgbClr val="91A9C4">
                <a:alpha val="82000"/>
              </a:srgbClr>
            </a:solidFill>
            <a:prstDash val="solid"/>
          </a:ln>
        </p:spPr>
        <p:txBody>
          <a:bodyPr/>
          <a:lstStyle/>
          <a:p>
            <a:endParaRPr lang="en-US" noProof="1"/>
          </a:p>
        </p:txBody>
      </p:sp>
      <p:sp>
        <p:nvSpPr>
          <p:cNvPr id="3" name="Multi Campagne leader">
            <a:extLst>
              <a:ext uri="{FF2B5EF4-FFF2-40B4-BE49-F238E27FC236}">
                <a16:creationId xmlns:a16="http://schemas.microsoft.com/office/drawing/2014/main" id="{6B97661A-07CC-C87A-D8DA-EED69983322A}"/>
              </a:ext>
            </a:extLst>
          </p:cNvPr>
          <p:cNvSpPr>
            <a:spLocks noGrp="1"/>
          </p:cNvSpPr>
          <p:nvPr/>
        </p:nvSpPr>
        <p:spPr>
          <a:xfrm flipV="1">
            <a:off x="7843837" y="5416549"/>
            <a:ext cx="941247" cy="949324"/>
          </a:xfrm>
          <a:prstGeom prst="line">
            <a:avLst/>
          </a:prstGeom>
          <a:noFill/>
          <a:ln w="10954">
            <a:solidFill>
              <a:srgbClr val="91A9C4">
                <a:alpha val="82000"/>
              </a:srgbClr>
            </a:solidFill>
            <a:prstDash val="solid"/>
          </a:ln>
        </p:spPr>
        <p:txBody>
          <a:bodyPr/>
          <a:lstStyle/>
          <a:p>
            <a:endParaRPr lang="en-US" noProof="1"/>
          </a:p>
        </p:txBody>
      </p:sp>
      <p:sp>
        <p:nvSpPr>
          <p:cNvPr id="90" name="Couleur &amp; Font endpoint">
            <a:extLst>
              <a:ext uri="{FF2B5EF4-FFF2-40B4-BE49-F238E27FC236}">
                <a16:creationId xmlns:a16="http://schemas.microsoft.com/office/drawing/2014/main" id="{E3A29D4B-108C-4724-8923-13301513B145}"/>
              </a:ext>
            </a:extLst>
          </p:cNvPr>
          <p:cNvSpPr>
            <a:spLocks noGrp="1"/>
          </p:cNvSpPr>
          <p:nvPr/>
        </p:nvSpPr>
        <p:spPr>
          <a:xfrm>
            <a:off x="8086725" y="4137931"/>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91" name="Online Chat endpoint">
            <a:extLst>
              <a:ext uri="{FF2B5EF4-FFF2-40B4-BE49-F238E27FC236}">
                <a16:creationId xmlns:a16="http://schemas.microsoft.com/office/drawing/2014/main" id="{3CE9EE35-A6DB-4CE1-BF9F-03192E84D75E}"/>
              </a:ext>
            </a:extLst>
          </p:cNvPr>
          <p:cNvSpPr>
            <a:spLocks noGrp="1"/>
          </p:cNvSpPr>
          <p:nvPr/>
        </p:nvSpPr>
        <p:spPr>
          <a:xfrm>
            <a:off x="8756509" y="5397722"/>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4" name="Interactivité cloud leader segment 1">
            <a:extLst>
              <a:ext uri="{FF2B5EF4-FFF2-40B4-BE49-F238E27FC236}">
                <a16:creationId xmlns:a16="http://schemas.microsoft.com/office/drawing/2014/main" id="{74C40932-7B59-B2C3-1F8B-075D9F4557E2}"/>
              </a:ext>
            </a:extLst>
          </p:cNvPr>
          <p:cNvSpPr>
            <a:spLocks noGrp="1"/>
          </p:cNvSpPr>
          <p:nvPr/>
        </p:nvSpPr>
        <p:spPr>
          <a:xfrm>
            <a:off x="7739062" y="5994624"/>
            <a:ext cx="114300" cy="0"/>
          </a:xfrm>
          <a:prstGeom prst="line">
            <a:avLst/>
          </a:prstGeom>
          <a:noFill/>
          <a:ln w="10954">
            <a:solidFill>
              <a:srgbClr val="91A9C4">
                <a:alpha val="82000"/>
              </a:srgbClr>
            </a:solidFill>
            <a:prstDash val="solid"/>
          </a:ln>
        </p:spPr>
        <p:txBody>
          <a:bodyPr/>
          <a:lstStyle/>
          <a:p>
            <a:endParaRPr lang="en-US" noProof="1"/>
          </a:p>
        </p:txBody>
      </p:sp>
      <p:sp>
        <p:nvSpPr>
          <p:cNvPr id="5" name="Interactivité cloud leader segment 1">
            <a:extLst>
              <a:ext uri="{FF2B5EF4-FFF2-40B4-BE49-F238E27FC236}">
                <a16:creationId xmlns:a16="http://schemas.microsoft.com/office/drawing/2014/main" id="{E999FDD1-F1C6-EE3D-7241-8CCA1AAF8EE0}"/>
              </a:ext>
            </a:extLst>
          </p:cNvPr>
          <p:cNvSpPr>
            <a:spLocks noGrp="1"/>
          </p:cNvSpPr>
          <p:nvPr/>
        </p:nvSpPr>
        <p:spPr>
          <a:xfrm>
            <a:off x="7739062" y="6367686"/>
            <a:ext cx="114300" cy="0"/>
          </a:xfrm>
          <a:prstGeom prst="line">
            <a:avLst/>
          </a:prstGeom>
          <a:noFill/>
          <a:ln w="10954">
            <a:solidFill>
              <a:srgbClr val="91A9C4">
                <a:alpha val="82000"/>
              </a:srgbClr>
            </a:solidFill>
            <a:prstDash val="solid"/>
          </a:ln>
        </p:spPr>
        <p:txBody>
          <a:bodyPr/>
          <a:lstStyle/>
          <a:p>
            <a:endParaRPr lang="en-US" noProof="1"/>
          </a:p>
        </p:txBody>
      </p:sp>
      <p:sp>
        <p:nvSpPr>
          <p:cNvPr id="6" name="Multi Campagne leader">
            <a:extLst>
              <a:ext uri="{FF2B5EF4-FFF2-40B4-BE49-F238E27FC236}">
                <a16:creationId xmlns:a16="http://schemas.microsoft.com/office/drawing/2014/main" id="{890BEFF4-9F0E-35F6-E3C4-CE7C43246800}"/>
              </a:ext>
            </a:extLst>
          </p:cNvPr>
          <p:cNvSpPr>
            <a:spLocks noGrp="1"/>
          </p:cNvSpPr>
          <p:nvPr/>
        </p:nvSpPr>
        <p:spPr>
          <a:xfrm flipV="1">
            <a:off x="9467849" y="1848756"/>
            <a:ext cx="168343" cy="277586"/>
          </a:xfrm>
          <a:prstGeom prst="line">
            <a:avLst/>
          </a:prstGeom>
          <a:noFill/>
          <a:ln w="10954">
            <a:solidFill>
              <a:srgbClr val="91A9C4">
                <a:alpha val="82000"/>
              </a:srgbClr>
            </a:solidFill>
            <a:prstDash val="solid"/>
          </a:ln>
        </p:spPr>
        <p:txBody>
          <a:bodyPr/>
          <a:lstStyle/>
          <a:p>
            <a:endParaRPr lang="en-US" noProof="1"/>
          </a:p>
        </p:txBody>
      </p:sp>
      <p:sp>
        <p:nvSpPr>
          <p:cNvPr id="7" name="Multi Campagne endpoint">
            <a:extLst>
              <a:ext uri="{FF2B5EF4-FFF2-40B4-BE49-F238E27FC236}">
                <a16:creationId xmlns:a16="http://schemas.microsoft.com/office/drawing/2014/main" id="{17F4A461-DE0E-4DB0-8671-141366681484}"/>
              </a:ext>
            </a:extLst>
          </p:cNvPr>
          <p:cNvSpPr>
            <a:spLocks noGrp="1"/>
          </p:cNvSpPr>
          <p:nvPr/>
        </p:nvSpPr>
        <p:spPr>
          <a:xfrm>
            <a:off x="9458325" y="2109107"/>
            <a:ext cx="57150" cy="57150"/>
          </a:xfrm>
          <a:prstGeom prst="ellipse">
            <a:avLst/>
          </a:prstGeom>
          <a:solidFill>
            <a:srgbClr val="49E3FF"/>
          </a:solidFill>
          <a:ln w="7620">
            <a:solidFill>
              <a:srgbClr val="FFFFFF"/>
            </a:solidFill>
            <a:prstDash val="solid"/>
          </a:ln>
        </p:spPr>
        <p:txBody>
          <a:bodyPr/>
          <a:lstStyle/>
          <a:p>
            <a:endParaRPr lang="en-US" noProof="1"/>
          </a:p>
        </p:txBody>
      </p:sp>
      <p:pic>
        <p:nvPicPr>
          <p:cNvPr id="9" name="Picture 8" descr="A logo for a company">
            <a:extLst>
              <a:ext uri="{FF2B5EF4-FFF2-40B4-BE49-F238E27FC236}">
                <a16:creationId xmlns:a16="http://schemas.microsoft.com/office/drawing/2014/main" id="{26E63F8E-0122-F329-102F-936D2F72F18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spTree>
    <p:extLst>
      <p:ext uri="{BB962C8B-B14F-4D97-AF65-F5344CB8AC3E}">
        <p14:creationId xmlns:p14="http://schemas.microsoft.com/office/powerpoint/2010/main" val="3390973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9314866-1308-07A5-C1C8-6D47B8D7D0D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3" name="Rectangle 22">
            <a:extLst>
              <a:ext uri="{FF2B5EF4-FFF2-40B4-BE49-F238E27FC236}">
                <a16:creationId xmlns:a16="http://schemas.microsoft.com/office/drawing/2014/main" id="{6574CD7B-4BCC-668B-25A2-F4DD124601A8}"/>
              </a:ext>
            </a:extLst>
          </p:cNvPr>
          <p:cNvSpPr>
            <a:spLocks noGrp="1"/>
          </p:cNvSpPr>
          <p:nvPr/>
        </p:nvSpPr>
        <p:spPr>
          <a:xfrm>
            <a:off x="609600" y="457200"/>
            <a:ext cx="9886950" cy="504825"/>
          </a:xfrm>
          <a:prstGeom prst="rect">
            <a:avLst/>
          </a:prstGeom>
          <a:noFill/>
          <a:ln w="0">
            <a:noFill/>
            <a:prstDash val="solid"/>
          </a:ln>
        </p:spPr>
        <p:txBody>
          <a:bodyPr anchor="ctr"/>
          <a:lstStyle/>
          <a:p>
            <a:pPr algn="l">
              <a:buNone/>
              <a:defRPr sz="2625" b="0">
                <a:solidFill>
                  <a:srgbClr val="FFFFFF"/>
                </a:solidFill>
                <a:latin typeface="Nunito Sans Black"/>
                <a:ea typeface="Nunito Sans Black"/>
                <a:cs typeface="Nunito Sans Black"/>
              </a:defRPr>
            </a:pPr>
            <a:r>
              <a:rPr lang="en-US" sz="2800" b="0" noProof="1">
                <a:solidFill>
                  <a:srgbClr val="FFFFFF"/>
                </a:solidFill>
                <a:latin typeface="Nunito Sans Black"/>
                <a:ea typeface="Nunito Sans Black"/>
                <a:cs typeface="Nunito Sans Black"/>
              </a:rPr>
              <a:t>Elementi – quand le projet demande du sur-mesure</a:t>
            </a:r>
          </a:p>
        </p:txBody>
      </p:sp>
      <p:sp>
        <p:nvSpPr>
          <p:cNvPr id="24" name="Rectangle 23">
            <a:extLst>
              <a:ext uri="{FF2B5EF4-FFF2-40B4-BE49-F238E27FC236}">
                <a16:creationId xmlns:a16="http://schemas.microsoft.com/office/drawing/2014/main" id="{25E579E2-847B-7E9B-EA2B-654D46B57B93}"/>
              </a:ext>
            </a:extLst>
          </p:cNvPr>
          <p:cNvSpPr>
            <a:spLocks noGrp="1"/>
          </p:cNvSpPr>
          <p:nvPr/>
        </p:nvSpPr>
        <p:spPr>
          <a:xfrm>
            <a:off x="609600" y="1057275"/>
            <a:ext cx="704850" cy="47625"/>
          </a:xfrm>
          <a:prstGeom prst="rect">
            <a:avLst/>
          </a:prstGeom>
          <a:solidFill>
            <a:srgbClr val="6FB0FF"/>
          </a:solidFill>
          <a:ln w="0">
            <a:solidFill>
              <a:srgbClr val="6FB0FF"/>
            </a:solidFill>
            <a:prstDash val="solid"/>
          </a:ln>
        </p:spPr>
        <p:txBody>
          <a:bodyPr/>
          <a:lstStyle/>
          <a:p>
            <a:endParaRPr lang="en-US" noProof="1"/>
          </a:p>
        </p:txBody>
      </p:sp>
      <p:sp>
        <p:nvSpPr>
          <p:cNvPr id="25" name="Rectangle 24">
            <a:extLst>
              <a:ext uri="{FF2B5EF4-FFF2-40B4-BE49-F238E27FC236}">
                <a16:creationId xmlns:a16="http://schemas.microsoft.com/office/drawing/2014/main" id="{B3AACB5E-CA04-D1C4-720B-7E62EF780FD4}"/>
              </a:ext>
            </a:extLst>
          </p:cNvPr>
          <p:cNvSpPr>
            <a:spLocks noGrp="1"/>
          </p:cNvSpPr>
          <p:nvPr/>
        </p:nvSpPr>
        <p:spPr>
          <a:xfrm>
            <a:off x="609599" y="238125"/>
            <a:ext cx="3001347" cy="181737"/>
          </a:xfrm>
          <a:prstGeom prst="rect">
            <a:avLst/>
          </a:prstGeom>
          <a:noFill/>
          <a:ln w="0">
            <a:noFill/>
            <a:prstDash val="solid"/>
          </a:ln>
        </p:spPr>
        <p:txBody>
          <a:bodyPr anchor="t"/>
          <a:lstStyle/>
          <a:p>
            <a:pPr>
              <a:buNone/>
              <a:defRPr sz="900" b="1">
                <a:solidFill>
                  <a:srgbClr val="49E3FF"/>
                </a:solidFill>
                <a:latin typeface="Nunito Sans"/>
                <a:ea typeface="Nunito Sans"/>
                <a:cs typeface="Nunito Sans"/>
              </a:defRPr>
            </a:pPr>
            <a:r>
              <a:rPr lang="en-US" sz="900" b="1" noProof="1">
                <a:solidFill>
                  <a:srgbClr val="8DB6E8"/>
                </a:solidFill>
                <a:latin typeface="Nunito Sans"/>
                <a:ea typeface="Nunito Sans"/>
                <a:cs typeface="Nunito Sans"/>
              </a:rPr>
              <a:t>LE LOGICIEL D’AFFICHAGE DYNAMIQUE N1</a:t>
            </a:r>
          </a:p>
        </p:txBody>
      </p:sp>
      <p:sp>
        <p:nvSpPr>
          <p:cNvPr id="26" name="Rectangle 25">
            <a:extLst>
              <a:ext uri="{FF2B5EF4-FFF2-40B4-BE49-F238E27FC236}">
                <a16:creationId xmlns:a16="http://schemas.microsoft.com/office/drawing/2014/main" id="{BAD216A0-47DF-B6D3-C8BF-5D534636A40E}"/>
              </a:ext>
            </a:extLst>
          </p:cNvPr>
          <p:cNvSpPr>
            <a:spLocks noGrp="1"/>
          </p:cNvSpPr>
          <p:nvPr/>
        </p:nvSpPr>
        <p:spPr>
          <a:xfrm>
            <a:off x="1524000" y="942975"/>
            <a:ext cx="7810500" cy="381000"/>
          </a:xfrm>
          <a:prstGeom prst="rect">
            <a:avLst/>
          </a:prstGeom>
          <a:noFill/>
          <a:ln w="0">
            <a:noFill/>
            <a:prstDash val="solid"/>
          </a:ln>
        </p:spPr>
        <p:txBody>
          <a:bodyPr anchor="ctr"/>
          <a:lstStyle/>
          <a:p>
            <a:pPr algn="l">
              <a:buNone/>
              <a:defRPr sz="1200" b="0">
                <a:solidFill>
                  <a:srgbClr val="C9D7E6"/>
                </a:solidFill>
                <a:latin typeface="Nunito Sans"/>
                <a:ea typeface="Nunito Sans"/>
                <a:cs typeface="Nunito Sans"/>
              </a:defRPr>
            </a:pPr>
            <a:r>
              <a:rPr lang="en-US" sz="1200" b="0" noProof="1">
                <a:solidFill>
                  <a:srgbClr val="C9D7E6"/>
                </a:solidFill>
                <a:latin typeface="Nunito Sans"/>
                <a:ea typeface="Nunito Sans"/>
                <a:cs typeface="Nunito Sans"/>
              </a:rPr>
              <a:t>Demo Elementi designer</a:t>
            </a:r>
          </a:p>
        </p:txBody>
      </p:sp>
      <p:sp>
        <p:nvSpPr>
          <p:cNvPr id="31" name="Elementi interface shadow frame">
            <a:extLst>
              <a:ext uri="{FF2B5EF4-FFF2-40B4-BE49-F238E27FC236}">
                <a16:creationId xmlns:a16="http://schemas.microsoft.com/office/drawing/2014/main" id="{CA52DF40-C599-476A-A1E6-D124C60A0829}"/>
              </a:ext>
            </a:extLst>
          </p:cNvPr>
          <p:cNvSpPr>
            <a:spLocks noGrp="1"/>
          </p:cNvSpPr>
          <p:nvPr/>
        </p:nvSpPr>
        <p:spPr>
          <a:xfrm>
            <a:off x="2428875" y="1986839"/>
            <a:ext cx="7391400" cy="3990975"/>
          </a:xfrm>
          <a:prstGeom prst="roundRect">
            <a:avLst>
              <a:gd name="adj" fmla="val 1193"/>
            </a:avLst>
          </a:prstGeom>
          <a:noFill/>
          <a:ln w="9525">
            <a:solidFill>
              <a:srgbClr val="315B88"/>
            </a:solidFill>
            <a:prstDash val="solid"/>
          </a:ln>
        </p:spPr>
        <p:txBody>
          <a:bodyPr/>
          <a:lstStyle/>
          <a:p>
            <a:endParaRPr lang="en-US" noProof="1"/>
          </a:p>
        </p:txBody>
      </p:sp>
      <p:pic>
        <p:nvPicPr>
          <p:cNvPr id="100" name="Picture 99"/>
          <p:cNvPicPr>
            <a:picLocks noChangeAspect="1"/>
          </p:cNvPicPr>
          <p:nvPr/>
        </p:nvPicPr>
        <p:blipFill>
          <a:blip r:embed="rId4"/>
          <a:stretch/>
        </p:blipFill>
        <p:spPr>
          <a:xfrm>
            <a:off x="2457953" y="2015414"/>
            <a:ext cx="7333244" cy="3933825"/>
          </a:xfrm>
          <a:prstGeom prst="rect">
            <a:avLst/>
          </a:prstGeom>
        </p:spPr>
      </p:pic>
      <p:sp>
        <p:nvSpPr>
          <p:cNvPr id="34" name="Elementi interface outline">
            <a:extLst>
              <a:ext uri="{FF2B5EF4-FFF2-40B4-BE49-F238E27FC236}">
                <a16:creationId xmlns:a16="http://schemas.microsoft.com/office/drawing/2014/main" id="{06AF9B60-5C84-4D70-BF26-50823AC97AA1}"/>
              </a:ext>
            </a:extLst>
          </p:cNvPr>
          <p:cNvSpPr>
            <a:spLocks noGrp="1"/>
          </p:cNvSpPr>
          <p:nvPr/>
        </p:nvSpPr>
        <p:spPr>
          <a:xfrm>
            <a:off x="2457450" y="2015414"/>
            <a:ext cx="7334250" cy="3933825"/>
          </a:xfrm>
          <a:prstGeom prst="roundRect">
            <a:avLst>
              <a:gd name="adj" fmla="val 969"/>
            </a:avLst>
          </a:prstGeom>
          <a:noFill/>
          <a:ln w="7620">
            <a:solidFill>
              <a:srgbClr val="6E96C2">
                <a:alpha val="70000"/>
              </a:srgbClr>
            </a:solidFill>
            <a:prstDash val="solid"/>
          </a:ln>
        </p:spPr>
        <p:txBody>
          <a:bodyPr/>
          <a:lstStyle/>
          <a:p>
            <a:endParaRPr lang="en-US" noProof="1"/>
          </a:p>
        </p:txBody>
      </p:sp>
      <p:pic>
        <p:nvPicPr>
          <p:cNvPr id="101" name="Picture 100"/>
          <p:cNvPicPr>
            <a:picLocks noChangeAspect="1"/>
          </p:cNvPicPr>
          <p:nvPr/>
        </p:nvPicPr>
        <p:blipFill>
          <a:blip r:embed="rId5"/>
          <a:stretch/>
        </p:blipFill>
        <p:spPr>
          <a:xfrm>
            <a:off x="7678831" y="3196514"/>
            <a:ext cx="2301688" cy="1485900"/>
          </a:xfrm>
          <a:prstGeom prst="rect">
            <a:avLst/>
          </a:prstGeom>
        </p:spPr>
      </p:pic>
      <p:sp>
        <p:nvSpPr>
          <p:cNvPr id="35" name="Prévisualisation leader">
            <a:extLst>
              <a:ext uri="{FF2B5EF4-FFF2-40B4-BE49-F238E27FC236}">
                <a16:creationId xmlns:a16="http://schemas.microsoft.com/office/drawing/2014/main" id="{0971A04A-F0E1-47DA-A87A-05A345023A4C}"/>
              </a:ext>
            </a:extLst>
          </p:cNvPr>
          <p:cNvSpPr>
            <a:spLocks noGrp="1"/>
          </p:cNvSpPr>
          <p:nvPr/>
        </p:nvSpPr>
        <p:spPr>
          <a:xfrm>
            <a:off x="4094960" y="1958264"/>
            <a:ext cx="908043" cy="708736"/>
          </a:xfrm>
          <a:prstGeom prst="line">
            <a:avLst/>
          </a:prstGeom>
          <a:noFill/>
          <a:ln w="10954">
            <a:solidFill>
              <a:srgbClr val="91A9C4">
                <a:alpha val="82000"/>
              </a:srgbClr>
            </a:solidFill>
            <a:prstDash val="solid"/>
          </a:ln>
        </p:spPr>
        <p:txBody>
          <a:bodyPr/>
          <a:lstStyle/>
          <a:p>
            <a:endParaRPr lang="en-US" noProof="1"/>
          </a:p>
        </p:txBody>
      </p:sp>
      <p:sp>
        <p:nvSpPr>
          <p:cNvPr id="36" name="Emulation leader">
            <a:extLst>
              <a:ext uri="{FF2B5EF4-FFF2-40B4-BE49-F238E27FC236}">
                <a16:creationId xmlns:a16="http://schemas.microsoft.com/office/drawing/2014/main" id="{F91C7129-5787-4534-94E3-9A0BD23C34D2}"/>
              </a:ext>
            </a:extLst>
          </p:cNvPr>
          <p:cNvSpPr>
            <a:spLocks noGrp="1"/>
          </p:cNvSpPr>
          <p:nvPr/>
        </p:nvSpPr>
        <p:spPr>
          <a:xfrm flipH="1">
            <a:off x="6540500" y="1948740"/>
            <a:ext cx="298450" cy="285750"/>
          </a:xfrm>
          <a:prstGeom prst="line">
            <a:avLst/>
          </a:prstGeom>
          <a:noFill/>
          <a:ln w="10954">
            <a:solidFill>
              <a:srgbClr val="91A9C4">
                <a:alpha val="82000"/>
              </a:srgbClr>
            </a:solidFill>
            <a:prstDash val="solid"/>
          </a:ln>
        </p:spPr>
        <p:txBody>
          <a:bodyPr/>
          <a:lstStyle/>
          <a:p>
            <a:endParaRPr lang="en-US" noProof="1"/>
          </a:p>
        </p:txBody>
      </p:sp>
      <p:sp>
        <p:nvSpPr>
          <p:cNvPr id="37" name="Streaming leader">
            <a:extLst>
              <a:ext uri="{FF2B5EF4-FFF2-40B4-BE49-F238E27FC236}">
                <a16:creationId xmlns:a16="http://schemas.microsoft.com/office/drawing/2014/main" id="{390549C9-2496-483D-8846-84BC6F321FCE}"/>
              </a:ext>
            </a:extLst>
          </p:cNvPr>
          <p:cNvSpPr>
            <a:spLocks noGrp="1"/>
          </p:cNvSpPr>
          <p:nvPr/>
        </p:nvSpPr>
        <p:spPr>
          <a:xfrm>
            <a:off x="9284493" y="1948739"/>
            <a:ext cx="0" cy="142875"/>
          </a:xfrm>
          <a:prstGeom prst="line">
            <a:avLst/>
          </a:prstGeom>
          <a:noFill/>
          <a:ln w="10954">
            <a:solidFill>
              <a:srgbClr val="91A9C4">
                <a:alpha val="82000"/>
              </a:srgbClr>
            </a:solidFill>
            <a:prstDash val="solid"/>
          </a:ln>
        </p:spPr>
        <p:txBody>
          <a:bodyPr/>
          <a:lstStyle/>
          <a:p>
            <a:endParaRPr lang="en-US" noProof="1"/>
          </a:p>
        </p:txBody>
      </p:sp>
      <p:sp>
        <p:nvSpPr>
          <p:cNvPr id="45" name="Plug-in leader segment 2">
            <a:extLst>
              <a:ext uri="{FF2B5EF4-FFF2-40B4-BE49-F238E27FC236}">
                <a16:creationId xmlns:a16="http://schemas.microsoft.com/office/drawing/2014/main" id="{E68CB58B-C162-4D08-A4F3-B962D9C65EF6}"/>
              </a:ext>
            </a:extLst>
          </p:cNvPr>
          <p:cNvSpPr>
            <a:spLocks noGrp="1"/>
          </p:cNvSpPr>
          <p:nvPr/>
        </p:nvSpPr>
        <p:spPr>
          <a:xfrm flipH="1" flipV="1">
            <a:off x="6448425" y="4463336"/>
            <a:ext cx="1456486" cy="1743049"/>
          </a:xfrm>
          <a:prstGeom prst="line">
            <a:avLst/>
          </a:prstGeom>
          <a:noFill/>
          <a:ln w="10954">
            <a:solidFill>
              <a:srgbClr val="91A9C4">
                <a:alpha val="82000"/>
              </a:srgbClr>
            </a:solidFill>
            <a:prstDash val="solid"/>
          </a:ln>
        </p:spPr>
        <p:txBody>
          <a:bodyPr/>
          <a:lstStyle/>
          <a:p>
            <a:endParaRPr lang="en-US" noProof="1"/>
          </a:p>
        </p:txBody>
      </p:sp>
      <p:sp>
        <p:nvSpPr>
          <p:cNvPr id="46" name="Source locale leader segment 1">
            <a:extLst>
              <a:ext uri="{FF2B5EF4-FFF2-40B4-BE49-F238E27FC236}">
                <a16:creationId xmlns:a16="http://schemas.microsoft.com/office/drawing/2014/main" id="{235EE165-C527-4A20-9CC7-D52B33780328}"/>
              </a:ext>
            </a:extLst>
          </p:cNvPr>
          <p:cNvSpPr>
            <a:spLocks noGrp="1"/>
          </p:cNvSpPr>
          <p:nvPr/>
        </p:nvSpPr>
        <p:spPr>
          <a:xfrm>
            <a:off x="10020300" y="3015539"/>
            <a:ext cx="0" cy="0"/>
          </a:xfrm>
          <a:prstGeom prst="line">
            <a:avLst/>
          </a:prstGeom>
          <a:noFill/>
          <a:ln w="10954">
            <a:solidFill>
              <a:srgbClr val="91A9C4">
                <a:alpha val="82000"/>
              </a:srgbClr>
            </a:solidFill>
            <a:prstDash val="solid"/>
          </a:ln>
        </p:spPr>
        <p:txBody>
          <a:bodyPr/>
          <a:lstStyle/>
          <a:p>
            <a:endParaRPr lang="en-US" noProof="1"/>
          </a:p>
        </p:txBody>
      </p:sp>
      <p:sp>
        <p:nvSpPr>
          <p:cNvPr id="47" name="Source locale leader segment 2">
            <a:extLst>
              <a:ext uri="{FF2B5EF4-FFF2-40B4-BE49-F238E27FC236}">
                <a16:creationId xmlns:a16="http://schemas.microsoft.com/office/drawing/2014/main" id="{488D9126-1702-4F79-88A0-94948E66A383}"/>
              </a:ext>
            </a:extLst>
          </p:cNvPr>
          <p:cNvSpPr>
            <a:spLocks noGrp="1"/>
          </p:cNvSpPr>
          <p:nvPr/>
        </p:nvSpPr>
        <p:spPr>
          <a:xfrm flipH="1">
            <a:off x="8126710" y="3000375"/>
            <a:ext cx="1893588" cy="500063"/>
          </a:xfrm>
          <a:prstGeom prst="line">
            <a:avLst/>
          </a:prstGeom>
          <a:noFill/>
          <a:ln w="10954">
            <a:solidFill>
              <a:srgbClr val="91A9C4">
                <a:alpha val="82000"/>
              </a:srgbClr>
            </a:solidFill>
            <a:prstDash val="solid"/>
          </a:ln>
        </p:spPr>
        <p:txBody>
          <a:bodyPr/>
          <a:lstStyle/>
          <a:p>
            <a:endParaRPr lang="en-US" noProof="1"/>
          </a:p>
        </p:txBody>
      </p:sp>
      <p:sp>
        <p:nvSpPr>
          <p:cNvPr id="48" name="250 widgets leader">
            <a:extLst>
              <a:ext uri="{FF2B5EF4-FFF2-40B4-BE49-F238E27FC236}">
                <a16:creationId xmlns:a16="http://schemas.microsoft.com/office/drawing/2014/main" id="{7A7826D9-20F0-4636-A8C4-DFCB3CAABFAF}"/>
              </a:ext>
            </a:extLst>
          </p:cNvPr>
          <p:cNvSpPr>
            <a:spLocks noGrp="1"/>
          </p:cNvSpPr>
          <p:nvPr/>
        </p:nvSpPr>
        <p:spPr>
          <a:xfrm flipV="1">
            <a:off x="5354731" y="4469854"/>
            <a:ext cx="740427" cy="1736532"/>
          </a:xfrm>
          <a:prstGeom prst="line">
            <a:avLst/>
          </a:prstGeom>
          <a:noFill/>
          <a:ln w="10954">
            <a:solidFill>
              <a:srgbClr val="91A9C4">
                <a:alpha val="82000"/>
              </a:srgbClr>
            </a:solidFill>
            <a:prstDash val="solid"/>
          </a:ln>
        </p:spPr>
        <p:txBody>
          <a:bodyPr/>
          <a:lstStyle/>
          <a:p>
            <a:endParaRPr lang="en-US" noProof="1"/>
          </a:p>
        </p:txBody>
      </p:sp>
      <p:sp>
        <p:nvSpPr>
          <p:cNvPr id="49" name="Cloud ARYA leader">
            <a:extLst>
              <a:ext uri="{FF2B5EF4-FFF2-40B4-BE49-F238E27FC236}">
                <a16:creationId xmlns:a16="http://schemas.microsoft.com/office/drawing/2014/main" id="{8EC6F197-7775-4821-8079-07190DF31BB2}"/>
              </a:ext>
            </a:extLst>
          </p:cNvPr>
          <p:cNvSpPr>
            <a:spLocks noGrp="1"/>
          </p:cNvSpPr>
          <p:nvPr/>
        </p:nvSpPr>
        <p:spPr>
          <a:xfrm flipH="1" flipV="1">
            <a:off x="8283265" y="4626140"/>
            <a:ext cx="2068464" cy="1570749"/>
          </a:xfrm>
          <a:prstGeom prst="line">
            <a:avLst/>
          </a:prstGeom>
          <a:noFill/>
          <a:ln w="10954">
            <a:solidFill>
              <a:srgbClr val="91A9C4">
                <a:alpha val="82000"/>
              </a:srgbClr>
            </a:solidFill>
            <a:prstDash val="solid"/>
          </a:ln>
        </p:spPr>
        <p:txBody>
          <a:bodyPr/>
          <a:lstStyle/>
          <a:p>
            <a:endParaRPr lang="en-US" noProof="1"/>
          </a:p>
        </p:txBody>
      </p:sp>
      <p:sp>
        <p:nvSpPr>
          <p:cNvPr id="50" name="Players sans cloud leader">
            <a:extLst>
              <a:ext uri="{FF2B5EF4-FFF2-40B4-BE49-F238E27FC236}">
                <a16:creationId xmlns:a16="http://schemas.microsoft.com/office/drawing/2014/main" id="{B0968588-6543-4914-8EC0-3BF70BECAD63}"/>
              </a:ext>
            </a:extLst>
          </p:cNvPr>
          <p:cNvSpPr>
            <a:spLocks noGrp="1"/>
          </p:cNvSpPr>
          <p:nvPr/>
        </p:nvSpPr>
        <p:spPr>
          <a:xfrm>
            <a:off x="7715250" y="6206414"/>
            <a:ext cx="0" cy="0"/>
          </a:xfrm>
          <a:prstGeom prst="line">
            <a:avLst/>
          </a:prstGeom>
          <a:noFill/>
          <a:ln w="10954">
            <a:solidFill>
              <a:srgbClr val="91A9C4">
                <a:alpha val="82000"/>
              </a:srgbClr>
            </a:solidFill>
            <a:prstDash val="solid"/>
          </a:ln>
        </p:spPr>
        <p:txBody>
          <a:bodyPr/>
          <a:lstStyle/>
          <a:p>
            <a:endParaRPr lang="en-US" noProof="1"/>
          </a:p>
        </p:txBody>
      </p:sp>
      <p:sp>
        <p:nvSpPr>
          <p:cNvPr id="51" name="Paramètres leader">
            <a:extLst>
              <a:ext uri="{FF2B5EF4-FFF2-40B4-BE49-F238E27FC236}">
                <a16:creationId xmlns:a16="http://schemas.microsoft.com/office/drawing/2014/main" id="{CE30638E-C682-4BF4-B464-D3E81C91A88D}"/>
              </a:ext>
            </a:extLst>
          </p:cNvPr>
          <p:cNvSpPr>
            <a:spLocks noGrp="1"/>
          </p:cNvSpPr>
          <p:nvPr/>
        </p:nvSpPr>
        <p:spPr>
          <a:xfrm>
            <a:off x="10325100" y="6206414"/>
            <a:ext cx="0" cy="0"/>
          </a:xfrm>
          <a:prstGeom prst="line">
            <a:avLst/>
          </a:prstGeom>
          <a:noFill/>
          <a:ln w="10954">
            <a:solidFill>
              <a:srgbClr val="91A9C4">
                <a:alpha val="82000"/>
              </a:srgbClr>
            </a:solidFill>
            <a:prstDash val="solid"/>
          </a:ln>
        </p:spPr>
        <p:txBody>
          <a:bodyPr/>
          <a:lstStyle/>
          <a:p>
            <a:endParaRPr lang="en-US" noProof="1"/>
          </a:p>
        </p:txBody>
      </p:sp>
      <p:sp>
        <p:nvSpPr>
          <p:cNvPr id="52" name="Prévisualisation endpoint">
            <a:extLst>
              <a:ext uri="{FF2B5EF4-FFF2-40B4-BE49-F238E27FC236}">
                <a16:creationId xmlns:a16="http://schemas.microsoft.com/office/drawing/2014/main" id="{CB2F467C-D238-4815-93FD-5E9249753423}"/>
              </a:ext>
            </a:extLst>
          </p:cNvPr>
          <p:cNvSpPr>
            <a:spLocks noGrp="1"/>
          </p:cNvSpPr>
          <p:nvPr/>
        </p:nvSpPr>
        <p:spPr>
          <a:xfrm>
            <a:off x="4994275" y="2659228"/>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53" name="Emulation endpoint">
            <a:extLst>
              <a:ext uri="{FF2B5EF4-FFF2-40B4-BE49-F238E27FC236}">
                <a16:creationId xmlns:a16="http://schemas.microsoft.com/office/drawing/2014/main" id="{324290FA-7F7C-43CD-866D-8E19DE208AC0}"/>
              </a:ext>
            </a:extLst>
          </p:cNvPr>
          <p:cNvSpPr>
            <a:spLocks noGrp="1"/>
          </p:cNvSpPr>
          <p:nvPr/>
        </p:nvSpPr>
        <p:spPr>
          <a:xfrm>
            <a:off x="6483350" y="2215439"/>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54" name="Streaming endpoint">
            <a:extLst>
              <a:ext uri="{FF2B5EF4-FFF2-40B4-BE49-F238E27FC236}">
                <a16:creationId xmlns:a16="http://schemas.microsoft.com/office/drawing/2014/main" id="{BEF5EA01-54EE-4501-BB01-84FF43896E70}"/>
              </a:ext>
            </a:extLst>
          </p:cNvPr>
          <p:cNvSpPr>
            <a:spLocks noGrp="1"/>
          </p:cNvSpPr>
          <p:nvPr/>
        </p:nvSpPr>
        <p:spPr>
          <a:xfrm>
            <a:off x="7629525" y="2205914"/>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55" name="Widget Editor endpoint">
            <a:extLst>
              <a:ext uri="{FF2B5EF4-FFF2-40B4-BE49-F238E27FC236}">
                <a16:creationId xmlns:a16="http://schemas.microsoft.com/office/drawing/2014/main" id="{863CDA3E-3DAC-453B-B7B9-4FF909D26659}"/>
              </a:ext>
            </a:extLst>
          </p:cNvPr>
          <p:cNvSpPr>
            <a:spLocks noGrp="1"/>
          </p:cNvSpPr>
          <p:nvPr/>
        </p:nvSpPr>
        <p:spPr>
          <a:xfrm>
            <a:off x="4029075" y="3739439"/>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56" name="Console endpoint">
            <a:extLst>
              <a:ext uri="{FF2B5EF4-FFF2-40B4-BE49-F238E27FC236}">
                <a16:creationId xmlns:a16="http://schemas.microsoft.com/office/drawing/2014/main" id="{E4F00DC4-A64C-42DC-8495-153FA647FE2D}"/>
              </a:ext>
            </a:extLst>
          </p:cNvPr>
          <p:cNvSpPr>
            <a:spLocks noGrp="1"/>
          </p:cNvSpPr>
          <p:nvPr/>
        </p:nvSpPr>
        <p:spPr>
          <a:xfrm>
            <a:off x="4476750" y="2158289"/>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59" name="Source locale endpoint">
            <a:extLst>
              <a:ext uri="{FF2B5EF4-FFF2-40B4-BE49-F238E27FC236}">
                <a16:creationId xmlns:a16="http://schemas.microsoft.com/office/drawing/2014/main" id="{19E734FB-5054-4BDA-AE55-83A6F7150660}"/>
              </a:ext>
            </a:extLst>
          </p:cNvPr>
          <p:cNvSpPr>
            <a:spLocks noGrp="1"/>
          </p:cNvSpPr>
          <p:nvPr/>
        </p:nvSpPr>
        <p:spPr>
          <a:xfrm>
            <a:off x="8069560" y="3479885"/>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61" name="Cloud ARYA endpoint">
            <a:extLst>
              <a:ext uri="{FF2B5EF4-FFF2-40B4-BE49-F238E27FC236}">
                <a16:creationId xmlns:a16="http://schemas.microsoft.com/office/drawing/2014/main" id="{5EC48156-A715-4C9C-A2BF-2985714545FB}"/>
              </a:ext>
            </a:extLst>
          </p:cNvPr>
          <p:cNvSpPr>
            <a:spLocks noGrp="1"/>
          </p:cNvSpPr>
          <p:nvPr/>
        </p:nvSpPr>
        <p:spPr>
          <a:xfrm>
            <a:off x="6076950" y="4412704"/>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62" name="Players sans cloud endpoint">
            <a:extLst>
              <a:ext uri="{FF2B5EF4-FFF2-40B4-BE49-F238E27FC236}">
                <a16:creationId xmlns:a16="http://schemas.microsoft.com/office/drawing/2014/main" id="{F0515C22-C655-4C63-85C3-B0D6F2D8AF49}"/>
              </a:ext>
            </a:extLst>
          </p:cNvPr>
          <p:cNvSpPr>
            <a:spLocks noGrp="1"/>
          </p:cNvSpPr>
          <p:nvPr/>
        </p:nvSpPr>
        <p:spPr>
          <a:xfrm>
            <a:off x="6410073" y="4406187"/>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63" name="Paramètres endpoint">
            <a:extLst>
              <a:ext uri="{FF2B5EF4-FFF2-40B4-BE49-F238E27FC236}">
                <a16:creationId xmlns:a16="http://schemas.microsoft.com/office/drawing/2014/main" id="{6EFC06EB-70DE-43EB-BB8B-2112F6578C1E}"/>
              </a:ext>
            </a:extLst>
          </p:cNvPr>
          <p:cNvSpPr>
            <a:spLocks noGrp="1"/>
          </p:cNvSpPr>
          <p:nvPr/>
        </p:nvSpPr>
        <p:spPr>
          <a:xfrm>
            <a:off x="8248650" y="4589628"/>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64" name="Prévisualisation callout surface">
            <a:extLst>
              <a:ext uri="{FF2B5EF4-FFF2-40B4-BE49-F238E27FC236}">
                <a16:creationId xmlns:a16="http://schemas.microsoft.com/office/drawing/2014/main" id="{32020EE4-920E-472C-A72E-179B0C1FFE54}"/>
              </a:ext>
            </a:extLst>
          </p:cNvPr>
          <p:cNvSpPr>
            <a:spLocks noGrp="1"/>
          </p:cNvSpPr>
          <p:nvPr/>
        </p:nvSpPr>
        <p:spPr>
          <a:xfrm>
            <a:off x="2990850" y="1552575"/>
            <a:ext cx="2247900" cy="396164"/>
          </a:xfrm>
          <a:prstGeom prst="roundRect">
            <a:avLst>
              <a:gd name="adj" fmla="val 13158"/>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65" name="Prévisualisation callout label">
            <a:extLst>
              <a:ext uri="{FF2B5EF4-FFF2-40B4-BE49-F238E27FC236}">
                <a16:creationId xmlns:a16="http://schemas.microsoft.com/office/drawing/2014/main" id="{3A887A17-73B2-443F-B09F-9476E67FEB49}"/>
              </a:ext>
            </a:extLst>
          </p:cNvPr>
          <p:cNvSpPr>
            <a:spLocks noGrp="1"/>
          </p:cNvSpPr>
          <p:nvPr/>
        </p:nvSpPr>
        <p:spPr>
          <a:xfrm>
            <a:off x="3067050" y="1558214"/>
            <a:ext cx="2095500" cy="371475"/>
          </a:xfrm>
          <a:prstGeom prst="rect">
            <a:avLst/>
          </a:prstGeom>
          <a:noFill/>
          <a:ln w="0">
            <a:noFill/>
            <a:prstDash val="solid"/>
          </a:ln>
        </p:spPr>
        <p:txBody>
          <a:bodyPr wrap="square" lIns="0" tIns="0" rIns="0" bIns="0" anchor="ctr">
            <a:normAutofit/>
          </a:bodyPr>
          <a:lstStyle/>
          <a:p>
            <a:pPr algn="ctr">
              <a:lnSpc>
                <a:spcPct val="96000"/>
              </a:lnSpc>
              <a:buNone/>
              <a:defRPr sz="87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Prévisualisation du widget</a:t>
            </a:r>
          </a:p>
          <a:p>
            <a:pPr algn="ctr">
              <a:lnSpc>
                <a:spcPct val="96000"/>
              </a:lnSpc>
              <a:buNone/>
              <a:defRPr sz="87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avec les données live</a:t>
            </a:r>
          </a:p>
        </p:txBody>
      </p:sp>
      <p:sp>
        <p:nvSpPr>
          <p:cNvPr id="66" name="Emulation callout surface">
            <a:extLst>
              <a:ext uri="{FF2B5EF4-FFF2-40B4-BE49-F238E27FC236}">
                <a16:creationId xmlns:a16="http://schemas.microsoft.com/office/drawing/2014/main" id="{C11F46DD-CF93-4F55-8654-0AC0AE4C65EA}"/>
              </a:ext>
            </a:extLst>
          </p:cNvPr>
          <p:cNvSpPr>
            <a:spLocks noGrp="1"/>
          </p:cNvSpPr>
          <p:nvPr/>
        </p:nvSpPr>
        <p:spPr>
          <a:xfrm>
            <a:off x="5638800" y="1563824"/>
            <a:ext cx="2400300" cy="384915"/>
          </a:xfrm>
          <a:prstGeom prst="roundRect">
            <a:avLst>
              <a:gd name="adj" fmla="val 13158"/>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67" name="Emulation callout label">
            <a:extLst>
              <a:ext uri="{FF2B5EF4-FFF2-40B4-BE49-F238E27FC236}">
                <a16:creationId xmlns:a16="http://schemas.microsoft.com/office/drawing/2014/main" id="{7EEDB5CE-A3E6-4B56-A23A-62B9B4460718}"/>
              </a:ext>
            </a:extLst>
          </p:cNvPr>
          <p:cNvSpPr>
            <a:spLocks noGrp="1"/>
          </p:cNvSpPr>
          <p:nvPr/>
        </p:nvSpPr>
        <p:spPr>
          <a:xfrm>
            <a:off x="5715000" y="1558214"/>
            <a:ext cx="2247900" cy="371475"/>
          </a:xfrm>
          <a:prstGeom prst="rect">
            <a:avLst/>
          </a:prstGeom>
          <a:noFill/>
          <a:ln w="0">
            <a:noFill/>
            <a:prstDash val="solid"/>
          </a:ln>
        </p:spPr>
        <p:txBody>
          <a:bodyPr wrap="square" lIns="0" tIns="0" rIns="0" bIns="0" anchor="ctr">
            <a:normAutofit/>
          </a:bodyPr>
          <a:lstStyle/>
          <a:p>
            <a:pPr algn="ctr">
              <a:lnSpc>
                <a:spcPct val="96000"/>
              </a:lnSpc>
              <a:buNone/>
              <a:defRPr sz="88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Emulation Interactivité «touch»</a:t>
            </a:r>
          </a:p>
        </p:txBody>
      </p:sp>
      <p:sp>
        <p:nvSpPr>
          <p:cNvPr id="68" name="Streaming callout surface">
            <a:extLst>
              <a:ext uri="{FF2B5EF4-FFF2-40B4-BE49-F238E27FC236}">
                <a16:creationId xmlns:a16="http://schemas.microsoft.com/office/drawing/2014/main" id="{17399EA0-F9C4-4255-A541-CBCAEE865597}"/>
              </a:ext>
            </a:extLst>
          </p:cNvPr>
          <p:cNvSpPr>
            <a:spLocks noGrp="1"/>
          </p:cNvSpPr>
          <p:nvPr/>
        </p:nvSpPr>
        <p:spPr>
          <a:xfrm>
            <a:off x="8248650" y="1563824"/>
            <a:ext cx="1981200" cy="384915"/>
          </a:xfrm>
          <a:prstGeom prst="roundRect">
            <a:avLst>
              <a:gd name="adj" fmla="val 13158"/>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69" name="Streaming callout label">
            <a:extLst>
              <a:ext uri="{FF2B5EF4-FFF2-40B4-BE49-F238E27FC236}">
                <a16:creationId xmlns:a16="http://schemas.microsoft.com/office/drawing/2014/main" id="{27610545-1203-459B-A2C8-3CE053F31B79}"/>
              </a:ext>
            </a:extLst>
          </p:cNvPr>
          <p:cNvSpPr>
            <a:spLocks noGrp="1"/>
          </p:cNvSpPr>
          <p:nvPr/>
        </p:nvSpPr>
        <p:spPr>
          <a:xfrm>
            <a:off x="8324850" y="1552575"/>
            <a:ext cx="1828800" cy="377114"/>
          </a:xfrm>
          <a:prstGeom prst="rect">
            <a:avLst/>
          </a:prstGeom>
          <a:noFill/>
          <a:ln w="0">
            <a:noFill/>
            <a:prstDash val="solid"/>
          </a:ln>
        </p:spPr>
        <p:txBody>
          <a:bodyPr wrap="square" lIns="0" tIns="0" rIns="0" bIns="0" anchor="ctr">
            <a:normAutofit/>
          </a:bodyPr>
          <a:lstStyle/>
          <a:p>
            <a:pPr algn="ctr">
              <a:lnSpc>
                <a:spcPct val="96000"/>
              </a:lnSpc>
              <a:buNone/>
              <a:defRPr sz="893"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Widget Streaming/IPTV</a:t>
            </a:r>
          </a:p>
        </p:txBody>
      </p:sp>
      <p:sp>
        <p:nvSpPr>
          <p:cNvPr id="70" name="Widget Editor callout surface">
            <a:extLst>
              <a:ext uri="{FF2B5EF4-FFF2-40B4-BE49-F238E27FC236}">
                <a16:creationId xmlns:a16="http://schemas.microsoft.com/office/drawing/2014/main" id="{E5FF8D7A-8BA1-4961-9BF3-FDE17680D8B1}"/>
              </a:ext>
            </a:extLst>
          </p:cNvPr>
          <p:cNvSpPr>
            <a:spLocks noGrp="1"/>
          </p:cNvSpPr>
          <p:nvPr/>
        </p:nvSpPr>
        <p:spPr>
          <a:xfrm>
            <a:off x="228600" y="3895725"/>
            <a:ext cx="1981200" cy="419100"/>
          </a:xfrm>
          <a:prstGeom prst="roundRect">
            <a:avLst>
              <a:gd name="adj" fmla="val 11364"/>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71" name="Widget Editor callout label">
            <a:extLst>
              <a:ext uri="{FF2B5EF4-FFF2-40B4-BE49-F238E27FC236}">
                <a16:creationId xmlns:a16="http://schemas.microsoft.com/office/drawing/2014/main" id="{80DD38D6-8AFA-4DED-A2DA-89F23025D808}"/>
              </a:ext>
            </a:extLst>
          </p:cNvPr>
          <p:cNvSpPr>
            <a:spLocks noGrp="1"/>
          </p:cNvSpPr>
          <p:nvPr/>
        </p:nvSpPr>
        <p:spPr>
          <a:xfrm>
            <a:off x="304800" y="3914775"/>
            <a:ext cx="1828800" cy="381000"/>
          </a:xfrm>
          <a:prstGeom prst="rect">
            <a:avLst/>
          </a:prstGeom>
          <a:noFill/>
          <a:ln w="0">
            <a:noFill/>
            <a:prstDash val="solid"/>
          </a:ln>
        </p:spPr>
        <p:txBody>
          <a:bodyPr wrap="square" lIns="0" tIns="0" rIns="0" bIns="0" anchor="ctr">
            <a:normAutofit/>
          </a:bodyPr>
          <a:lstStyle/>
          <a:p>
            <a:pPr algn="l">
              <a:lnSpc>
                <a:spcPct val="96000"/>
              </a:lnSpc>
              <a:buNone/>
              <a:defRPr sz="88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Widget Editor/Designer</a:t>
            </a:r>
          </a:p>
          <a:p>
            <a:pPr algn="l">
              <a:lnSpc>
                <a:spcPct val="96000"/>
              </a:lnSpc>
              <a:buNone/>
              <a:defRPr sz="88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Javascript/PHP</a:t>
            </a:r>
          </a:p>
        </p:txBody>
      </p:sp>
      <p:sp>
        <p:nvSpPr>
          <p:cNvPr id="72" name="Console callout surface">
            <a:extLst>
              <a:ext uri="{FF2B5EF4-FFF2-40B4-BE49-F238E27FC236}">
                <a16:creationId xmlns:a16="http://schemas.microsoft.com/office/drawing/2014/main" id="{5F11BA17-E134-49AD-9A98-0E523EA66A98}"/>
              </a:ext>
            </a:extLst>
          </p:cNvPr>
          <p:cNvSpPr>
            <a:spLocks noGrp="1"/>
          </p:cNvSpPr>
          <p:nvPr/>
        </p:nvSpPr>
        <p:spPr>
          <a:xfrm>
            <a:off x="228600" y="4391025"/>
            <a:ext cx="1981200" cy="342900"/>
          </a:xfrm>
          <a:prstGeom prst="roundRect">
            <a:avLst>
              <a:gd name="adj" fmla="val 13889"/>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73" name="Console callout label">
            <a:extLst>
              <a:ext uri="{FF2B5EF4-FFF2-40B4-BE49-F238E27FC236}">
                <a16:creationId xmlns:a16="http://schemas.microsoft.com/office/drawing/2014/main" id="{606400F3-7442-40A1-A417-4F9B83BBE49E}"/>
              </a:ext>
            </a:extLst>
          </p:cNvPr>
          <p:cNvSpPr>
            <a:spLocks noGrp="1"/>
          </p:cNvSpPr>
          <p:nvPr/>
        </p:nvSpPr>
        <p:spPr>
          <a:xfrm>
            <a:off x="304800" y="4410075"/>
            <a:ext cx="1828800" cy="304800"/>
          </a:xfrm>
          <a:prstGeom prst="rect">
            <a:avLst/>
          </a:prstGeom>
          <a:noFill/>
          <a:ln w="0">
            <a:noFill/>
            <a:prstDash val="solid"/>
          </a:ln>
        </p:spPr>
        <p:txBody>
          <a:bodyPr wrap="square" lIns="0" tIns="0" rIns="0" bIns="0" anchor="ctr">
            <a:normAutofit/>
          </a:bodyPr>
          <a:lstStyle/>
          <a:p>
            <a:pPr algn="l">
              <a:lnSpc>
                <a:spcPct val="96000"/>
              </a:lnSpc>
              <a:buNone/>
              <a:defRPr sz="88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Console de programmation</a:t>
            </a:r>
          </a:p>
        </p:txBody>
      </p:sp>
      <p:sp>
        <p:nvSpPr>
          <p:cNvPr id="74" name="Video Wall callout surface">
            <a:extLst>
              <a:ext uri="{FF2B5EF4-FFF2-40B4-BE49-F238E27FC236}">
                <a16:creationId xmlns:a16="http://schemas.microsoft.com/office/drawing/2014/main" id="{DDC56209-C6A4-4D4E-A008-C513BBD47E90}"/>
              </a:ext>
            </a:extLst>
          </p:cNvPr>
          <p:cNvSpPr>
            <a:spLocks noGrp="1"/>
          </p:cNvSpPr>
          <p:nvPr/>
        </p:nvSpPr>
        <p:spPr>
          <a:xfrm>
            <a:off x="228600" y="4810125"/>
            <a:ext cx="1981200" cy="342900"/>
          </a:xfrm>
          <a:prstGeom prst="roundRect">
            <a:avLst>
              <a:gd name="adj" fmla="val 13889"/>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75" name="Video Wall callout label">
            <a:extLst>
              <a:ext uri="{FF2B5EF4-FFF2-40B4-BE49-F238E27FC236}">
                <a16:creationId xmlns:a16="http://schemas.microsoft.com/office/drawing/2014/main" id="{3802365D-D150-4FD0-B232-0DB0569F7AC2}"/>
              </a:ext>
            </a:extLst>
          </p:cNvPr>
          <p:cNvSpPr>
            <a:spLocks noGrp="1"/>
          </p:cNvSpPr>
          <p:nvPr/>
        </p:nvSpPr>
        <p:spPr>
          <a:xfrm>
            <a:off x="304800" y="4829175"/>
            <a:ext cx="1828800" cy="304800"/>
          </a:xfrm>
          <a:prstGeom prst="rect">
            <a:avLst/>
          </a:prstGeom>
          <a:noFill/>
          <a:ln w="0">
            <a:noFill/>
            <a:prstDash val="solid"/>
          </a:ln>
        </p:spPr>
        <p:txBody>
          <a:bodyPr wrap="square" lIns="0" tIns="0" rIns="0" bIns="0" anchor="ctr">
            <a:normAutofit/>
          </a:bodyPr>
          <a:lstStyle/>
          <a:p>
            <a:pPr algn="l">
              <a:lnSpc>
                <a:spcPct val="96000"/>
              </a:lnSpc>
              <a:buNone/>
              <a:defRPr sz="88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Video Wall Canvas avancés</a:t>
            </a:r>
          </a:p>
        </p:txBody>
      </p:sp>
      <p:sp>
        <p:nvSpPr>
          <p:cNvPr id="76" name="Plug-in callout surface">
            <a:extLst>
              <a:ext uri="{FF2B5EF4-FFF2-40B4-BE49-F238E27FC236}">
                <a16:creationId xmlns:a16="http://schemas.microsoft.com/office/drawing/2014/main" id="{08B05A53-9F54-458D-8FFE-A22807A660C6}"/>
              </a:ext>
            </a:extLst>
          </p:cNvPr>
          <p:cNvSpPr>
            <a:spLocks noGrp="1"/>
          </p:cNvSpPr>
          <p:nvPr/>
        </p:nvSpPr>
        <p:spPr>
          <a:xfrm>
            <a:off x="228600" y="5229225"/>
            <a:ext cx="1981200" cy="685800"/>
          </a:xfrm>
          <a:prstGeom prst="roundRect">
            <a:avLst>
              <a:gd name="adj" fmla="val 6944"/>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77" name="Plug-in callout label">
            <a:extLst>
              <a:ext uri="{FF2B5EF4-FFF2-40B4-BE49-F238E27FC236}">
                <a16:creationId xmlns:a16="http://schemas.microsoft.com/office/drawing/2014/main" id="{D1FB2419-439D-46BD-A407-ED001E4DB6C5}"/>
              </a:ext>
            </a:extLst>
          </p:cNvPr>
          <p:cNvSpPr>
            <a:spLocks noGrp="1"/>
          </p:cNvSpPr>
          <p:nvPr/>
        </p:nvSpPr>
        <p:spPr>
          <a:xfrm>
            <a:off x="304800" y="5248275"/>
            <a:ext cx="1828800" cy="647700"/>
          </a:xfrm>
          <a:prstGeom prst="rect">
            <a:avLst/>
          </a:prstGeom>
          <a:noFill/>
          <a:ln w="0">
            <a:noFill/>
            <a:prstDash val="solid"/>
          </a:ln>
        </p:spPr>
        <p:txBody>
          <a:bodyPr wrap="square" lIns="0" tIns="0" rIns="0" bIns="0" anchor="ctr">
            <a:normAutofit/>
          </a:bodyPr>
          <a:lstStyle/>
          <a:p>
            <a:pPr algn="l">
              <a:lnSpc>
                <a:spcPct val="93000"/>
              </a:lnSpc>
              <a:buNone/>
              <a:defRPr sz="848"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Plug/in « variable partagées »</a:t>
            </a:r>
          </a:p>
          <a:p>
            <a:pPr algn="l">
              <a:lnSpc>
                <a:spcPct val="93000"/>
              </a:lnSpc>
              <a:buNone/>
              <a:defRPr sz="848"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Q-SYS, CRESTRON, AMX,</a:t>
            </a:r>
          </a:p>
          <a:p>
            <a:pPr algn="l">
              <a:lnSpc>
                <a:spcPct val="93000"/>
              </a:lnSpc>
              <a:buNone/>
              <a:defRPr sz="848"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etc.</a:t>
            </a:r>
          </a:p>
        </p:txBody>
      </p:sp>
      <p:sp>
        <p:nvSpPr>
          <p:cNvPr id="78" name="Source locale callout surface">
            <a:extLst>
              <a:ext uri="{FF2B5EF4-FFF2-40B4-BE49-F238E27FC236}">
                <a16:creationId xmlns:a16="http://schemas.microsoft.com/office/drawing/2014/main" id="{B466CFE9-A36A-4F64-AE9D-36777A0FDB7D}"/>
              </a:ext>
            </a:extLst>
          </p:cNvPr>
          <p:cNvSpPr>
            <a:spLocks noGrp="1"/>
          </p:cNvSpPr>
          <p:nvPr/>
        </p:nvSpPr>
        <p:spPr>
          <a:xfrm>
            <a:off x="10020300" y="2644064"/>
            <a:ext cx="1866900" cy="742950"/>
          </a:xfrm>
          <a:prstGeom prst="roundRect">
            <a:avLst>
              <a:gd name="adj" fmla="val 6410"/>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79" name="Source locale callout label">
            <a:extLst>
              <a:ext uri="{FF2B5EF4-FFF2-40B4-BE49-F238E27FC236}">
                <a16:creationId xmlns:a16="http://schemas.microsoft.com/office/drawing/2014/main" id="{A0684CA6-A93A-47E6-968A-279D055BB15B}"/>
              </a:ext>
            </a:extLst>
          </p:cNvPr>
          <p:cNvSpPr>
            <a:spLocks noGrp="1"/>
          </p:cNvSpPr>
          <p:nvPr/>
        </p:nvSpPr>
        <p:spPr>
          <a:xfrm>
            <a:off x="10096500" y="2663114"/>
            <a:ext cx="1714500" cy="704850"/>
          </a:xfrm>
          <a:prstGeom prst="rect">
            <a:avLst/>
          </a:prstGeom>
          <a:noFill/>
          <a:ln w="0">
            <a:noFill/>
            <a:prstDash val="solid"/>
          </a:ln>
        </p:spPr>
        <p:txBody>
          <a:bodyPr wrap="square" lIns="0" tIns="0" rIns="0" bIns="0" anchor="ctr">
            <a:normAutofit/>
          </a:bodyPr>
          <a:lstStyle/>
          <a:p>
            <a:pPr algn="ctr">
              <a:lnSpc>
                <a:spcPct val="96000"/>
              </a:lnSpc>
              <a:buNone/>
              <a:defRPr sz="87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Source locale</a:t>
            </a:r>
          </a:p>
          <a:p>
            <a:pPr algn="ctr">
              <a:lnSpc>
                <a:spcPct val="96000"/>
              </a:lnSpc>
              <a:buNone/>
              <a:defRPr sz="87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(fichier) ou réseaux</a:t>
            </a:r>
          </a:p>
          <a:p>
            <a:pPr algn="ctr">
              <a:lnSpc>
                <a:spcPct val="96000"/>
              </a:lnSpc>
              <a:buNone/>
              <a:defRPr sz="87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(LAN ou WAN)</a:t>
            </a:r>
          </a:p>
        </p:txBody>
      </p:sp>
      <p:sp>
        <p:nvSpPr>
          <p:cNvPr id="80" name="250 widgets callout surface">
            <a:extLst>
              <a:ext uri="{FF2B5EF4-FFF2-40B4-BE49-F238E27FC236}">
                <a16:creationId xmlns:a16="http://schemas.microsoft.com/office/drawing/2014/main" id="{5BECA0D2-D3BF-4E30-88C5-39A2992AF597}"/>
              </a:ext>
            </a:extLst>
          </p:cNvPr>
          <p:cNvSpPr>
            <a:spLocks noGrp="1"/>
          </p:cNvSpPr>
          <p:nvPr/>
        </p:nvSpPr>
        <p:spPr>
          <a:xfrm>
            <a:off x="2390775" y="6206414"/>
            <a:ext cx="1752600" cy="457200"/>
          </a:xfrm>
          <a:prstGeom prst="roundRect">
            <a:avLst>
              <a:gd name="adj" fmla="val 10417"/>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81" name="250 widgets callout label">
            <a:extLst>
              <a:ext uri="{FF2B5EF4-FFF2-40B4-BE49-F238E27FC236}">
                <a16:creationId xmlns:a16="http://schemas.microsoft.com/office/drawing/2014/main" id="{BE79D02D-4201-46E1-A93B-9294E59053B9}"/>
              </a:ext>
            </a:extLst>
          </p:cNvPr>
          <p:cNvSpPr>
            <a:spLocks noGrp="1"/>
          </p:cNvSpPr>
          <p:nvPr/>
        </p:nvSpPr>
        <p:spPr>
          <a:xfrm>
            <a:off x="2457450" y="6225464"/>
            <a:ext cx="1600200" cy="419100"/>
          </a:xfrm>
          <a:prstGeom prst="rect">
            <a:avLst/>
          </a:prstGeom>
          <a:noFill/>
          <a:ln w="0">
            <a:noFill/>
            <a:prstDash val="solid"/>
          </a:ln>
        </p:spPr>
        <p:txBody>
          <a:bodyPr wrap="square" lIns="0" tIns="0" rIns="0" bIns="0" anchor="ctr">
            <a:normAutofit/>
          </a:bodyPr>
          <a:lstStyle/>
          <a:p>
            <a:pPr algn="ctr">
              <a:lnSpc>
                <a:spcPct val="96000"/>
              </a:lnSpc>
              <a:buNone/>
              <a:defRPr sz="88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Accès à 250 widgets</a:t>
            </a:r>
          </a:p>
        </p:txBody>
      </p:sp>
      <p:sp>
        <p:nvSpPr>
          <p:cNvPr id="82" name="Cloud ARYA callout surface">
            <a:extLst>
              <a:ext uri="{FF2B5EF4-FFF2-40B4-BE49-F238E27FC236}">
                <a16:creationId xmlns:a16="http://schemas.microsoft.com/office/drawing/2014/main" id="{801E6F30-EDF2-4DDD-84E3-D7D73380A761}"/>
              </a:ext>
            </a:extLst>
          </p:cNvPr>
          <p:cNvSpPr>
            <a:spLocks noGrp="1"/>
          </p:cNvSpPr>
          <p:nvPr/>
        </p:nvSpPr>
        <p:spPr>
          <a:xfrm>
            <a:off x="4238625" y="6206414"/>
            <a:ext cx="2333625" cy="457200"/>
          </a:xfrm>
          <a:prstGeom prst="roundRect">
            <a:avLst>
              <a:gd name="adj" fmla="val 10417"/>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83" name="Cloud ARYA callout label">
            <a:extLst>
              <a:ext uri="{FF2B5EF4-FFF2-40B4-BE49-F238E27FC236}">
                <a16:creationId xmlns:a16="http://schemas.microsoft.com/office/drawing/2014/main" id="{5627BBC4-5C6D-4F26-ABFB-B15756ABA1DC}"/>
              </a:ext>
            </a:extLst>
          </p:cNvPr>
          <p:cNvSpPr>
            <a:spLocks noGrp="1"/>
          </p:cNvSpPr>
          <p:nvPr/>
        </p:nvSpPr>
        <p:spPr>
          <a:xfrm>
            <a:off x="4314825" y="6225464"/>
            <a:ext cx="2181225" cy="419100"/>
          </a:xfrm>
          <a:prstGeom prst="rect">
            <a:avLst/>
          </a:prstGeom>
          <a:noFill/>
          <a:ln w="0">
            <a:noFill/>
            <a:prstDash val="solid"/>
          </a:ln>
        </p:spPr>
        <p:txBody>
          <a:bodyPr wrap="square" lIns="0" tIns="0" rIns="0" bIns="0" anchor="ctr">
            <a:normAutofit/>
          </a:bodyPr>
          <a:lstStyle/>
          <a:p>
            <a:pPr algn="ctr">
              <a:lnSpc>
                <a:spcPct val="96000"/>
              </a:lnSpc>
              <a:buNone/>
              <a:defRPr sz="848"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Publication dans le compte Cloud</a:t>
            </a:r>
          </a:p>
          <a:p>
            <a:pPr algn="ctr">
              <a:lnSpc>
                <a:spcPct val="96000"/>
              </a:lnSpc>
              <a:buNone/>
              <a:defRPr sz="848"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ARYA de votre client</a:t>
            </a:r>
          </a:p>
        </p:txBody>
      </p:sp>
      <p:sp>
        <p:nvSpPr>
          <p:cNvPr id="84" name="Players sans cloud callout surface">
            <a:extLst>
              <a:ext uri="{FF2B5EF4-FFF2-40B4-BE49-F238E27FC236}">
                <a16:creationId xmlns:a16="http://schemas.microsoft.com/office/drawing/2014/main" id="{71D9869B-5F79-489D-9394-65CB37F47F87}"/>
              </a:ext>
            </a:extLst>
          </p:cNvPr>
          <p:cNvSpPr>
            <a:spLocks noGrp="1"/>
          </p:cNvSpPr>
          <p:nvPr/>
        </p:nvSpPr>
        <p:spPr>
          <a:xfrm>
            <a:off x="6667500" y="6206414"/>
            <a:ext cx="2095500" cy="457200"/>
          </a:xfrm>
          <a:prstGeom prst="roundRect">
            <a:avLst>
              <a:gd name="adj" fmla="val 10417"/>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85" name="Players sans cloud callout label">
            <a:extLst>
              <a:ext uri="{FF2B5EF4-FFF2-40B4-BE49-F238E27FC236}">
                <a16:creationId xmlns:a16="http://schemas.microsoft.com/office/drawing/2014/main" id="{F3E9CF26-1DC6-41C4-BA4F-240ADFDA589F}"/>
              </a:ext>
            </a:extLst>
          </p:cNvPr>
          <p:cNvSpPr>
            <a:spLocks noGrp="1"/>
          </p:cNvSpPr>
          <p:nvPr/>
        </p:nvSpPr>
        <p:spPr>
          <a:xfrm>
            <a:off x="6743700" y="6225464"/>
            <a:ext cx="1943100" cy="419100"/>
          </a:xfrm>
          <a:prstGeom prst="rect">
            <a:avLst/>
          </a:prstGeom>
          <a:noFill/>
          <a:ln w="0">
            <a:noFill/>
            <a:prstDash val="solid"/>
          </a:ln>
        </p:spPr>
        <p:txBody>
          <a:bodyPr wrap="square" lIns="0" tIns="0" rIns="0" bIns="0" anchor="ctr">
            <a:normAutofit/>
          </a:bodyPr>
          <a:lstStyle/>
          <a:p>
            <a:pPr algn="ctr">
              <a:lnSpc>
                <a:spcPct val="96000"/>
              </a:lnSpc>
              <a:buNone/>
              <a:defRPr sz="85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Publication directe sur les</a:t>
            </a:r>
          </a:p>
          <a:p>
            <a:pPr algn="ctr">
              <a:lnSpc>
                <a:spcPct val="96000"/>
              </a:lnSpc>
              <a:buNone/>
              <a:defRPr sz="85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players sans cloud</a:t>
            </a:r>
          </a:p>
        </p:txBody>
      </p:sp>
      <p:sp>
        <p:nvSpPr>
          <p:cNvPr id="86" name="Paramètres callout surface">
            <a:extLst>
              <a:ext uri="{FF2B5EF4-FFF2-40B4-BE49-F238E27FC236}">
                <a16:creationId xmlns:a16="http://schemas.microsoft.com/office/drawing/2014/main" id="{A9728607-E76A-4A52-BAF7-BC895D2738ED}"/>
              </a:ext>
            </a:extLst>
          </p:cNvPr>
          <p:cNvSpPr>
            <a:spLocks noGrp="1"/>
          </p:cNvSpPr>
          <p:nvPr/>
        </p:nvSpPr>
        <p:spPr>
          <a:xfrm>
            <a:off x="8858250" y="6206414"/>
            <a:ext cx="2933700" cy="457200"/>
          </a:xfrm>
          <a:prstGeom prst="roundRect">
            <a:avLst>
              <a:gd name="adj" fmla="val 10417"/>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87" name="Paramètres callout label">
            <a:extLst>
              <a:ext uri="{FF2B5EF4-FFF2-40B4-BE49-F238E27FC236}">
                <a16:creationId xmlns:a16="http://schemas.microsoft.com/office/drawing/2014/main" id="{EF0DA01B-9FBE-48EA-9F36-380C256DF3B8}"/>
              </a:ext>
            </a:extLst>
          </p:cNvPr>
          <p:cNvSpPr>
            <a:spLocks noGrp="1"/>
          </p:cNvSpPr>
          <p:nvPr/>
        </p:nvSpPr>
        <p:spPr>
          <a:xfrm>
            <a:off x="8934450" y="6225464"/>
            <a:ext cx="2781300" cy="419100"/>
          </a:xfrm>
          <a:prstGeom prst="rect">
            <a:avLst/>
          </a:prstGeom>
          <a:noFill/>
          <a:ln w="0">
            <a:noFill/>
            <a:prstDash val="solid"/>
          </a:ln>
        </p:spPr>
        <p:txBody>
          <a:bodyPr wrap="square" lIns="0" tIns="0" rIns="0" bIns="0" anchor="ctr">
            <a:normAutofit/>
          </a:bodyPr>
          <a:lstStyle/>
          <a:p>
            <a:pPr algn="ctr">
              <a:lnSpc>
                <a:spcPct val="96000"/>
              </a:lnSpc>
              <a:buNone/>
              <a:defRPr sz="863"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Paramètres sur-mesure sans</a:t>
            </a:r>
          </a:p>
          <a:p>
            <a:pPr algn="ctr">
              <a:lnSpc>
                <a:spcPct val="96000"/>
              </a:lnSpc>
              <a:buNone/>
              <a:defRPr sz="863"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devoir être développeur</a:t>
            </a:r>
          </a:p>
        </p:txBody>
      </p:sp>
      <p:pic>
        <p:nvPicPr>
          <p:cNvPr id="158" name="Picture 157"/>
          <p:cNvPicPr>
            <a:picLocks noChangeAspect="1"/>
          </p:cNvPicPr>
          <p:nvPr/>
        </p:nvPicPr>
        <p:blipFill>
          <a:blip r:embed="rId6"/>
          <a:srcRect/>
          <a:stretch>
            <a:fillRect/>
          </a:stretch>
        </p:blipFill>
        <p:spPr>
          <a:xfrm>
            <a:off x="429320" y="2607928"/>
            <a:ext cx="567528" cy="567528"/>
          </a:xfrm>
          <a:prstGeom prst="ellipse">
            <a:avLst/>
          </a:prstGeom>
        </p:spPr>
      </p:pic>
      <p:sp>
        <p:nvSpPr>
          <p:cNvPr id="91" name="Elementi persona label 1">
            <a:extLst>
              <a:ext uri="{FF2B5EF4-FFF2-40B4-BE49-F238E27FC236}">
                <a16:creationId xmlns:a16="http://schemas.microsoft.com/office/drawing/2014/main" id="{018BB157-E93E-4B4D-BE43-2ADF934FD2C8}"/>
              </a:ext>
            </a:extLst>
          </p:cNvPr>
          <p:cNvSpPr>
            <a:spLocks noGrp="1"/>
          </p:cNvSpPr>
          <p:nvPr/>
        </p:nvSpPr>
        <p:spPr>
          <a:xfrm>
            <a:off x="1133373" y="2598403"/>
            <a:ext cx="1352550" cy="552450"/>
          </a:xfrm>
          <a:prstGeom prst="rect">
            <a:avLst/>
          </a:prstGeom>
          <a:noFill/>
          <a:ln w="0">
            <a:noFill/>
            <a:prstDash val="solid"/>
          </a:ln>
        </p:spPr>
        <p:txBody>
          <a:bodyPr wrap="square" lIns="0" tIns="0" rIns="0" bIns="0" anchor="ctr">
            <a:normAutofit/>
          </a:bodyPr>
          <a:lstStyle/>
          <a:p>
            <a:pPr>
              <a:lnSpc>
                <a:spcPct val="94000"/>
              </a:lnSpc>
              <a:defRPr sz="832" b="0" i="0">
                <a:solidFill>
                  <a:srgbClr val="FFFFFF"/>
                </a:solidFill>
                <a:latin typeface="Nunito Sans"/>
                <a:ea typeface="Nunito Sans"/>
                <a:cs typeface="Nunito Sans"/>
              </a:defRPr>
            </a:pPr>
            <a:r>
              <a:rPr lang="en-US" sz="1200" b="1" noProof="1">
                <a:solidFill>
                  <a:srgbClr val="FFFFFF"/>
                </a:solidFill>
                <a:latin typeface="Nunito Sans Black"/>
              </a:rPr>
              <a:t>Loïc</a:t>
            </a:r>
            <a:endParaRPr lang="en-US" sz="1000" b="0" i="0" noProof="1">
              <a:solidFill>
                <a:srgbClr val="FFFFFF"/>
              </a:solidFill>
              <a:latin typeface="Nunito Sans"/>
              <a:ea typeface="Nunito Sans"/>
              <a:cs typeface="Nunito Sans"/>
            </a:endParaRPr>
          </a:p>
          <a:p>
            <a:pPr algn="l">
              <a:lnSpc>
                <a:spcPct val="94000"/>
              </a:lnSpc>
              <a:buNone/>
              <a:defRPr sz="832"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Spécialiste Data &amp;</a:t>
            </a:r>
          </a:p>
          <a:p>
            <a:pPr algn="l">
              <a:lnSpc>
                <a:spcPct val="94000"/>
              </a:lnSpc>
              <a:buNone/>
              <a:defRPr sz="832"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Automatisation</a:t>
            </a:r>
          </a:p>
        </p:txBody>
      </p:sp>
      <p:pic>
        <p:nvPicPr>
          <p:cNvPr id="160" name="Picture 159"/>
          <p:cNvPicPr>
            <a:picLocks noChangeAspect="1"/>
          </p:cNvPicPr>
          <p:nvPr/>
        </p:nvPicPr>
        <p:blipFill>
          <a:blip r:embed="rId7"/>
          <a:srcRect/>
          <a:stretch>
            <a:fillRect/>
          </a:stretch>
        </p:blipFill>
        <p:spPr>
          <a:xfrm>
            <a:off x="434090" y="1796593"/>
            <a:ext cx="567527" cy="567527"/>
          </a:xfrm>
          <a:prstGeom prst="ellipse">
            <a:avLst/>
          </a:prstGeom>
        </p:spPr>
      </p:pic>
      <p:sp>
        <p:nvSpPr>
          <p:cNvPr id="93" name="Elementi persona label 2">
            <a:extLst>
              <a:ext uri="{FF2B5EF4-FFF2-40B4-BE49-F238E27FC236}">
                <a16:creationId xmlns:a16="http://schemas.microsoft.com/office/drawing/2014/main" id="{FCDD77B5-CCD5-458A-B8E4-C06CE2829AD5}"/>
              </a:ext>
            </a:extLst>
          </p:cNvPr>
          <p:cNvSpPr>
            <a:spLocks noGrp="1"/>
          </p:cNvSpPr>
          <p:nvPr/>
        </p:nvSpPr>
        <p:spPr>
          <a:xfrm>
            <a:off x="1143695" y="1863268"/>
            <a:ext cx="1352550" cy="419100"/>
          </a:xfrm>
          <a:prstGeom prst="rect">
            <a:avLst/>
          </a:prstGeom>
          <a:noFill/>
          <a:ln w="0">
            <a:noFill/>
            <a:prstDash val="solid"/>
          </a:ln>
        </p:spPr>
        <p:txBody>
          <a:bodyPr wrap="square" lIns="0" tIns="0" rIns="0" bIns="0" anchor="ctr">
            <a:normAutofit/>
          </a:bodyPr>
          <a:lstStyle/>
          <a:p>
            <a:pPr algn="l">
              <a:lnSpc>
                <a:spcPct val="94000"/>
              </a:lnSpc>
              <a:buNone/>
              <a:defRPr sz="885" b="0" i="0">
                <a:solidFill>
                  <a:srgbClr val="FFFFFF"/>
                </a:solidFill>
                <a:latin typeface="Nunito Sans"/>
                <a:ea typeface="Nunito Sans"/>
                <a:cs typeface="Nunito Sans"/>
              </a:defRPr>
            </a:pPr>
            <a:r>
              <a:rPr lang="en-US" sz="1100" b="0" i="0" noProof="1">
                <a:solidFill>
                  <a:srgbClr val="FFFFFF"/>
                </a:solidFill>
                <a:latin typeface="+mj-lt"/>
                <a:ea typeface="Nunito Sans"/>
                <a:cs typeface="Nunito Sans"/>
              </a:rPr>
              <a:t>Vous</a:t>
            </a:r>
            <a:endParaRPr lang="en-US" sz="1000" b="0" i="0" noProof="1">
              <a:solidFill>
                <a:srgbClr val="FFFFFF"/>
              </a:solidFill>
              <a:latin typeface="+mj-lt"/>
              <a:ea typeface="Nunito Sans"/>
              <a:cs typeface="Nunito Sans"/>
            </a:endParaRPr>
          </a:p>
          <a:p>
            <a:pPr algn="l">
              <a:lnSpc>
                <a:spcPct val="94000"/>
              </a:lnSpc>
              <a:buNone/>
              <a:defRPr sz="88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Intégrateur</a:t>
            </a:r>
          </a:p>
        </p:txBody>
      </p:sp>
      <p:sp>
        <p:nvSpPr>
          <p:cNvPr id="2" name="Plug-in leader segment 1">
            <a:extLst>
              <a:ext uri="{FF2B5EF4-FFF2-40B4-BE49-F238E27FC236}">
                <a16:creationId xmlns:a16="http://schemas.microsoft.com/office/drawing/2014/main" id="{C145BCFD-D64B-79BB-0B66-9212B806AE86}"/>
              </a:ext>
            </a:extLst>
          </p:cNvPr>
          <p:cNvSpPr>
            <a:spLocks noGrp="1"/>
          </p:cNvSpPr>
          <p:nvPr/>
        </p:nvSpPr>
        <p:spPr>
          <a:xfrm flipV="1">
            <a:off x="3325068" y="5431002"/>
            <a:ext cx="157666" cy="775377"/>
          </a:xfrm>
          <a:prstGeom prst="line">
            <a:avLst/>
          </a:prstGeom>
          <a:noFill/>
          <a:ln w="10954">
            <a:solidFill>
              <a:srgbClr val="91A9C4">
                <a:alpha val="82000"/>
              </a:srgbClr>
            </a:solidFill>
            <a:prstDash val="solid"/>
          </a:ln>
        </p:spPr>
        <p:txBody>
          <a:bodyPr/>
          <a:lstStyle/>
          <a:p>
            <a:endParaRPr lang="en-US" noProof="1"/>
          </a:p>
        </p:txBody>
      </p:sp>
      <p:sp>
        <p:nvSpPr>
          <p:cNvPr id="60" name="250 widgets endpoint">
            <a:extLst>
              <a:ext uri="{FF2B5EF4-FFF2-40B4-BE49-F238E27FC236}">
                <a16:creationId xmlns:a16="http://schemas.microsoft.com/office/drawing/2014/main" id="{6900485E-6BD2-416D-B262-268F2DC8CA3C}"/>
              </a:ext>
            </a:extLst>
          </p:cNvPr>
          <p:cNvSpPr>
            <a:spLocks noGrp="1"/>
          </p:cNvSpPr>
          <p:nvPr/>
        </p:nvSpPr>
        <p:spPr>
          <a:xfrm>
            <a:off x="3454159" y="5392464"/>
            <a:ext cx="57150" cy="57150"/>
          </a:xfrm>
          <a:prstGeom prst="ellipse">
            <a:avLst/>
          </a:prstGeom>
          <a:solidFill>
            <a:srgbClr val="49E3FF"/>
          </a:solidFill>
          <a:ln w="7620">
            <a:solidFill>
              <a:srgbClr val="FFFFFF"/>
            </a:solidFill>
            <a:prstDash val="solid"/>
          </a:ln>
        </p:spPr>
        <p:txBody>
          <a:bodyPr/>
          <a:lstStyle/>
          <a:p>
            <a:endParaRPr lang="en-US" noProof="1"/>
          </a:p>
        </p:txBody>
      </p:sp>
      <p:pic>
        <p:nvPicPr>
          <p:cNvPr id="4" name="Picture 3" descr="A logo for a company">
            <a:extLst>
              <a:ext uri="{FF2B5EF4-FFF2-40B4-BE49-F238E27FC236}">
                <a16:creationId xmlns:a16="http://schemas.microsoft.com/office/drawing/2014/main" id="{65746459-6A9A-D9AF-4CCD-4D5A296BDB8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spTree>
    <p:extLst>
      <p:ext uri="{BB962C8B-B14F-4D97-AF65-F5344CB8AC3E}">
        <p14:creationId xmlns:p14="http://schemas.microsoft.com/office/powerpoint/2010/main" val="956661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071F830-A1B8-053A-D88A-2301F7075D6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8" name="Exemple — menu board"/>
          <p:cNvPicPr>
            <a:picLocks noChangeAspect="1"/>
          </p:cNvPicPr>
          <p:nvPr/>
        </p:nvPicPr>
        <p:blipFill>
          <a:blip r:embed="rId4">
            <a:extLst>
              <a:ext uri="{28A0092B-C50C-407E-A947-70E740481C1C}">
                <a14:useLocalDpi xmlns:a14="http://schemas.microsoft.com/office/drawing/2010/main" val="0"/>
              </a:ext>
            </a:extLst>
          </a:blip>
          <a:srcRect l="63360" r="581" b="3861"/>
          <a:stretch>
            <a:fillRect/>
          </a:stretch>
        </p:blipFill>
        <p:spPr>
          <a:xfrm>
            <a:off x="566927" y="2121408"/>
            <a:ext cx="2834640" cy="4251960"/>
          </a:xfrm>
          <a:prstGeom prst="roundRect">
            <a:avLst>
              <a:gd name="adj" fmla="val 3898"/>
            </a:avLst>
          </a:prstGeom>
        </p:spPr>
      </p:pic>
      <p:sp>
        <p:nvSpPr>
          <p:cNvPr id="9" name="TextBox 8"/>
          <p:cNvSpPr txBox="1"/>
          <p:nvPr/>
        </p:nvSpPr>
        <p:spPr>
          <a:xfrm>
            <a:off x="566928" y="6516367"/>
            <a:ext cx="2834640" cy="171201"/>
          </a:xfrm>
          <a:prstGeom prst="rect">
            <a:avLst/>
          </a:prstGeom>
          <a:noFill/>
        </p:spPr>
        <p:txBody>
          <a:bodyPr wrap="square" lIns="0" tIns="0" rIns="0" bIns="0" anchor="ctr">
            <a:spAutoFit/>
          </a:bodyPr>
          <a:lstStyle/>
          <a:p>
            <a:pPr algn="ctr">
              <a:lnSpc>
                <a:spcPts val="1368"/>
              </a:lnSpc>
            </a:pPr>
            <a:r>
              <a:rPr lang="en-US" sz="950" b="0" i="0" noProof="1">
                <a:solidFill>
                  <a:schemeClr val="bg1">
                    <a:lumMod val="95000"/>
                  </a:schemeClr>
                </a:solidFill>
                <a:latin typeface="Nunito Sans"/>
              </a:rPr>
              <a:t>Exemple : menu board piloté par ARYA</a:t>
            </a:r>
          </a:p>
        </p:txBody>
      </p:sp>
      <p:sp>
        <p:nvSpPr>
          <p:cNvPr id="10" name="Rounded Rectangle 9"/>
          <p:cNvSpPr/>
          <p:nvPr/>
        </p:nvSpPr>
        <p:spPr>
          <a:xfrm>
            <a:off x="3712463" y="2121408"/>
            <a:ext cx="3822191" cy="1975104"/>
          </a:xfrm>
          <a:prstGeom prst="roundRect">
            <a:avLst>
              <a:gd name="adj" fmla="val 5500"/>
            </a:avLst>
          </a:prstGeom>
          <a:solidFill>
            <a:srgbClr val="F3F6FB"/>
          </a:solidFill>
          <a:ln w="9525">
            <a:solidFill>
              <a:srgbClr val="DFE7F2"/>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11" name="Rounded Rectangle 10"/>
          <p:cNvSpPr/>
          <p:nvPr/>
        </p:nvSpPr>
        <p:spPr>
          <a:xfrm>
            <a:off x="3712463" y="2121408"/>
            <a:ext cx="68580" cy="1975104"/>
          </a:xfrm>
          <a:prstGeom prst="roundRect">
            <a:avLst>
              <a:gd name="adj" fmla="val 50000"/>
            </a:avLst>
          </a:prstGeom>
          <a:solidFill>
            <a:srgbClr val="E315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12" name="TextBox 11"/>
          <p:cNvSpPr txBox="1"/>
          <p:nvPr/>
        </p:nvSpPr>
        <p:spPr>
          <a:xfrm>
            <a:off x="4023359" y="2446687"/>
            <a:ext cx="3200399" cy="282129"/>
          </a:xfrm>
          <a:prstGeom prst="rect">
            <a:avLst/>
          </a:prstGeom>
          <a:noFill/>
        </p:spPr>
        <p:txBody>
          <a:bodyPr wrap="square" lIns="0" tIns="0" rIns="0" bIns="0" anchor="ctr">
            <a:spAutoFit/>
          </a:bodyPr>
          <a:lstStyle/>
          <a:p>
            <a:pPr algn="l">
              <a:lnSpc>
                <a:spcPts val="2160"/>
              </a:lnSpc>
            </a:pPr>
            <a:r>
              <a:rPr lang="en-US" b="1" i="0" spc="60" noProof="1">
                <a:solidFill>
                  <a:srgbClr val="0D2648"/>
                </a:solidFill>
                <a:latin typeface="Nunito Sans Black"/>
              </a:rPr>
              <a:t>BESOINS REELS</a:t>
            </a:r>
          </a:p>
        </p:txBody>
      </p:sp>
      <p:sp>
        <p:nvSpPr>
          <p:cNvPr id="13" name="TextBox 12"/>
          <p:cNvSpPr txBox="1"/>
          <p:nvPr/>
        </p:nvSpPr>
        <p:spPr>
          <a:xfrm>
            <a:off x="4023359" y="2852928"/>
            <a:ext cx="3200399" cy="723916"/>
          </a:xfrm>
          <a:prstGeom prst="rect">
            <a:avLst/>
          </a:prstGeom>
          <a:noFill/>
        </p:spPr>
        <p:txBody>
          <a:bodyPr wrap="square" lIns="0" tIns="0" rIns="0" bIns="0" anchor="t">
            <a:spAutoFit/>
          </a:bodyPr>
          <a:lstStyle/>
          <a:p>
            <a:pPr algn="l">
              <a:lnSpc>
                <a:spcPts val="1872"/>
              </a:lnSpc>
            </a:pPr>
            <a:r>
              <a:rPr lang="en-US" sz="1400" b="0" i="0" noProof="1">
                <a:solidFill>
                  <a:srgbClr val="55637C"/>
                </a:solidFill>
                <a:latin typeface="Nunito Sans"/>
              </a:rPr>
              <a:t>SpinetiX répond à des besoins réels tout en respectant 100 % des spécifications techniques du client.</a:t>
            </a:r>
          </a:p>
        </p:txBody>
      </p:sp>
      <p:sp>
        <p:nvSpPr>
          <p:cNvPr id="14" name="Rounded Rectangle 13"/>
          <p:cNvSpPr/>
          <p:nvPr/>
        </p:nvSpPr>
        <p:spPr>
          <a:xfrm>
            <a:off x="7799831" y="2121408"/>
            <a:ext cx="3822191" cy="1975104"/>
          </a:xfrm>
          <a:prstGeom prst="roundRect">
            <a:avLst>
              <a:gd name="adj" fmla="val 5500"/>
            </a:avLst>
          </a:prstGeom>
          <a:solidFill>
            <a:srgbClr val="F3F6FB"/>
          </a:solidFill>
          <a:ln w="9525">
            <a:solidFill>
              <a:srgbClr val="DFE7F2"/>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15" name="Rounded Rectangle 14"/>
          <p:cNvSpPr/>
          <p:nvPr/>
        </p:nvSpPr>
        <p:spPr>
          <a:xfrm>
            <a:off x="7799831" y="2121408"/>
            <a:ext cx="68580" cy="1975104"/>
          </a:xfrm>
          <a:prstGeom prst="roundRect">
            <a:avLst>
              <a:gd name="adj" fmla="val 50000"/>
            </a:avLst>
          </a:prstGeom>
          <a:solidFill>
            <a:srgbClr val="8DB6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16" name="TextBox 15"/>
          <p:cNvSpPr txBox="1"/>
          <p:nvPr/>
        </p:nvSpPr>
        <p:spPr>
          <a:xfrm>
            <a:off x="8110727" y="2446687"/>
            <a:ext cx="3200399" cy="282129"/>
          </a:xfrm>
          <a:prstGeom prst="rect">
            <a:avLst/>
          </a:prstGeom>
          <a:noFill/>
        </p:spPr>
        <p:txBody>
          <a:bodyPr wrap="square" lIns="0" tIns="0" rIns="0" bIns="0" anchor="ctr">
            <a:spAutoFit/>
          </a:bodyPr>
          <a:lstStyle/>
          <a:p>
            <a:pPr algn="l">
              <a:lnSpc>
                <a:spcPts val="2160"/>
              </a:lnSpc>
            </a:pPr>
            <a:r>
              <a:rPr lang="en-US" b="1" i="0" spc="60" noProof="1">
                <a:solidFill>
                  <a:srgbClr val="0D2648"/>
                </a:solidFill>
                <a:latin typeface="Nunito Sans Black"/>
              </a:rPr>
              <a:t>SOLUTIONS PRETES</a:t>
            </a:r>
          </a:p>
        </p:txBody>
      </p:sp>
      <p:sp>
        <p:nvSpPr>
          <p:cNvPr id="17" name="TextBox 16"/>
          <p:cNvSpPr txBox="1"/>
          <p:nvPr/>
        </p:nvSpPr>
        <p:spPr>
          <a:xfrm>
            <a:off x="8110727" y="2852928"/>
            <a:ext cx="3200399" cy="731611"/>
          </a:xfrm>
          <a:prstGeom prst="rect">
            <a:avLst/>
          </a:prstGeom>
          <a:noFill/>
        </p:spPr>
        <p:txBody>
          <a:bodyPr wrap="square" lIns="0" tIns="0" rIns="0" bIns="0" anchor="t">
            <a:spAutoFit/>
          </a:bodyPr>
          <a:lstStyle/>
          <a:p>
            <a:pPr algn="l">
              <a:lnSpc>
                <a:spcPts val="1872"/>
              </a:lnSpc>
            </a:pPr>
            <a:r>
              <a:rPr lang="en-US" sz="1400" b="0" i="0" noProof="1">
                <a:solidFill>
                  <a:srgbClr val="55637C"/>
                </a:solidFill>
                <a:latin typeface="Nunito Sans"/>
              </a:rPr>
              <a:t>Parlons solutions ergonomiques, tout en apportant une profonde richesse de fonctionnalités.</a:t>
            </a:r>
          </a:p>
        </p:txBody>
      </p:sp>
      <p:sp>
        <p:nvSpPr>
          <p:cNvPr id="18" name="Rounded Rectangle 17"/>
          <p:cNvSpPr/>
          <p:nvPr/>
        </p:nvSpPr>
        <p:spPr>
          <a:xfrm>
            <a:off x="3712463" y="4361688"/>
            <a:ext cx="3822191" cy="1975104"/>
          </a:xfrm>
          <a:prstGeom prst="roundRect">
            <a:avLst>
              <a:gd name="adj" fmla="val 5500"/>
            </a:avLst>
          </a:prstGeom>
          <a:solidFill>
            <a:srgbClr val="F3F6FB"/>
          </a:solidFill>
          <a:ln w="9525">
            <a:solidFill>
              <a:srgbClr val="DFE7F2"/>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19" name="Rounded Rectangle 18"/>
          <p:cNvSpPr/>
          <p:nvPr/>
        </p:nvSpPr>
        <p:spPr>
          <a:xfrm>
            <a:off x="3712463" y="4361688"/>
            <a:ext cx="68580" cy="1975104"/>
          </a:xfrm>
          <a:prstGeom prst="roundRect">
            <a:avLst>
              <a:gd name="adj" fmla="val 50000"/>
            </a:avLst>
          </a:prstGeom>
          <a:solidFill>
            <a:srgbClr val="8DB6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20" name="TextBox 19"/>
          <p:cNvSpPr txBox="1"/>
          <p:nvPr/>
        </p:nvSpPr>
        <p:spPr>
          <a:xfrm>
            <a:off x="4023359" y="4686967"/>
            <a:ext cx="3200399" cy="282129"/>
          </a:xfrm>
          <a:prstGeom prst="rect">
            <a:avLst/>
          </a:prstGeom>
          <a:noFill/>
        </p:spPr>
        <p:txBody>
          <a:bodyPr wrap="square" lIns="0" tIns="0" rIns="0" bIns="0" anchor="ctr">
            <a:spAutoFit/>
          </a:bodyPr>
          <a:lstStyle/>
          <a:p>
            <a:pPr algn="l">
              <a:lnSpc>
                <a:spcPts val="2160"/>
              </a:lnSpc>
            </a:pPr>
            <a:r>
              <a:rPr lang="en-US" b="1" i="0" spc="60" noProof="1">
                <a:solidFill>
                  <a:srgbClr val="0D2648"/>
                </a:solidFill>
                <a:latin typeface="Nunito Sans Black"/>
              </a:rPr>
              <a:t>VALEUR INTEGREE</a:t>
            </a:r>
          </a:p>
        </p:txBody>
      </p:sp>
      <p:sp>
        <p:nvSpPr>
          <p:cNvPr id="21" name="TextBox 20"/>
          <p:cNvSpPr txBox="1"/>
          <p:nvPr/>
        </p:nvSpPr>
        <p:spPr>
          <a:xfrm>
            <a:off x="4023359" y="5093207"/>
            <a:ext cx="3200399" cy="480260"/>
          </a:xfrm>
          <a:prstGeom prst="rect">
            <a:avLst/>
          </a:prstGeom>
          <a:noFill/>
        </p:spPr>
        <p:txBody>
          <a:bodyPr wrap="square" lIns="0" tIns="0" rIns="0" bIns="0" anchor="t">
            <a:spAutoFit/>
          </a:bodyPr>
          <a:lstStyle/>
          <a:p>
            <a:pPr algn="l">
              <a:lnSpc>
                <a:spcPts val="1872"/>
              </a:lnSpc>
            </a:pPr>
            <a:r>
              <a:rPr lang="en-US" sz="1400" b="0" i="0" noProof="1">
                <a:solidFill>
                  <a:srgbClr val="55637C"/>
                </a:solidFill>
                <a:latin typeface="Nunito Sans"/>
              </a:rPr>
              <a:t>Créons ensemble de la valeur, basée sur des systèmes intégrables facilement.</a:t>
            </a:r>
          </a:p>
        </p:txBody>
      </p:sp>
      <p:sp>
        <p:nvSpPr>
          <p:cNvPr id="22" name="Rounded Rectangle 21"/>
          <p:cNvSpPr/>
          <p:nvPr/>
        </p:nvSpPr>
        <p:spPr>
          <a:xfrm>
            <a:off x="7799831" y="4361688"/>
            <a:ext cx="3822191" cy="1975104"/>
          </a:xfrm>
          <a:prstGeom prst="roundRect">
            <a:avLst>
              <a:gd name="adj" fmla="val 5500"/>
            </a:avLst>
          </a:prstGeom>
          <a:solidFill>
            <a:srgbClr val="F3F6FB"/>
          </a:solidFill>
          <a:ln w="9525">
            <a:solidFill>
              <a:srgbClr val="DFE7F2"/>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23" name="Rounded Rectangle 22"/>
          <p:cNvSpPr/>
          <p:nvPr/>
        </p:nvSpPr>
        <p:spPr>
          <a:xfrm>
            <a:off x="7799831" y="4361688"/>
            <a:ext cx="68580" cy="1975104"/>
          </a:xfrm>
          <a:prstGeom prst="roundRect">
            <a:avLst>
              <a:gd name="adj" fmla="val 50000"/>
            </a:avLst>
          </a:prstGeom>
          <a:solidFill>
            <a:srgbClr val="8DB6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24" name="TextBox 23"/>
          <p:cNvSpPr txBox="1"/>
          <p:nvPr/>
        </p:nvSpPr>
        <p:spPr>
          <a:xfrm>
            <a:off x="8110727" y="4686967"/>
            <a:ext cx="3200399" cy="282129"/>
          </a:xfrm>
          <a:prstGeom prst="rect">
            <a:avLst/>
          </a:prstGeom>
          <a:noFill/>
        </p:spPr>
        <p:txBody>
          <a:bodyPr wrap="square" lIns="0" tIns="0" rIns="0" bIns="0" anchor="ctr">
            <a:spAutoFit/>
          </a:bodyPr>
          <a:lstStyle/>
          <a:p>
            <a:pPr algn="l">
              <a:lnSpc>
                <a:spcPts val="2160"/>
              </a:lnSpc>
            </a:pPr>
            <a:r>
              <a:rPr lang="en-US" b="1" i="0" spc="60" noProof="1">
                <a:solidFill>
                  <a:srgbClr val="0D2648"/>
                </a:solidFill>
                <a:latin typeface="Nunito Sans Black"/>
              </a:rPr>
              <a:t>USAGES CONCRETS</a:t>
            </a:r>
          </a:p>
        </p:txBody>
      </p:sp>
      <p:sp>
        <p:nvSpPr>
          <p:cNvPr id="25" name="TextBox 24"/>
          <p:cNvSpPr txBox="1"/>
          <p:nvPr/>
        </p:nvSpPr>
        <p:spPr>
          <a:xfrm>
            <a:off x="8110727" y="5093207"/>
            <a:ext cx="3200399" cy="723916"/>
          </a:xfrm>
          <a:prstGeom prst="rect">
            <a:avLst/>
          </a:prstGeom>
          <a:noFill/>
        </p:spPr>
        <p:txBody>
          <a:bodyPr wrap="square" lIns="0" tIns="0" rIns="0" bIns="0" anchor="t">
            <a:spAutoFit/>
          </a:bodyPr>
          <a:lstStyle/>
          <a:p>
            <a:pPr algn="l">
              <a:lnSpc>
                <a:spcPts val="1872"/>
              </a:lnSpc>
            </a:pPr>
            <a:r>
              <a:rPr lang="en-US" sz="1400" b="0" i="0" noProof="1">
                <a:solidFill>
                  <a:srgbClr val="55637C"/>
                </a:solidFill>
                <a:latin typeface="Nunito Sans"/>
              </a:rPr>
              <a:t>Parlons aux usagers (non IT, non AV) en démontrant des outils et des interfaces qui garantissent leur autonomie.</a:t>
            </a:r>
          </a:p>
        </p:txBody>
      </p:sp>
      <p:sp>
        <p:nvSpPr>
          <p:cNvPr id="27" name="Rectangle 26">
            <a:extLst>
              <a:ext uri="{FF2B5EF4-FFF2-40B4-BE49-F238E27FC236}">
                <a16:creationId xmlns:a16="http://schemas.microsoft.com/office/drawing/2014/main" id="{65A1BC3D-DE78-7FC8-F2F7-9FDC81F5BD3D}"/>
              </a:ext>
            </a:extLst>
          </p:cNvPr>
          <p:cNvSpPr>
            <a:spLocks noGrp="1"/>
          </p:cNvSpPr>
          <p:nvPr/>
        </p:nvSpPr>
        <p:spPr>
          <a:xfrm>
            <a:off x="609600" y="457010"/>
            <a:ext cx="8858250" cy="504825"/>
          </a:xfrm>
          <a:prstGeom prst="rect">
            <a:avLst/>
          </a:prstGeom>
          <a:noFill/>
          <a:ln w="0">
            <a:noFill/>
            <a:prstDash val="solid"/>
          </a:ln>
        </p:spPr>
        <p:txBody>
          <a:bodyPr anchor="ctr"/>
          <a:lstStyle/>
          <a:p>
            <a:pPr algn="l">
              <a:buNone/>
              <a:defRPr sz="2625" b="0">
                <a:solidFill>
                  <a:srgbClr val="FFFFFF"/>
                </a:solidFill>
                <a:latin typeface="Nunito Sans Black"/>
                <a:ea typeface="Nunito Sans Black"/>
                <a:cs typeface="Nunito Sans Black"/>
              </a:defRPr>
            </a:pPr>
            <a:r>
              <a:rPr lang="en-US" sz="2800" b="0" noProof="1">
                <a:solidFill>
                  <a:srgbClr val="FFFFFF"/>
                </a:solidFill>
                <a:latin typeface="Nunito Sans Black"/>
                <a:ea typeface="Nunito Sans Black"/>
                <a:cs typeface="Nunito Sans Black"/>
              </a:rPr>
              <a:t>Répondre aux enjeux clients</a:t>
            </a:r>
          </a:p>
        </p:txBody>
      </p:sp>
      <p:sp>
        <p:nvSpPr>
          <p:cNvPr id="28" name="Rectangle 27">
            <a:extLst>
              <a:ext uri="{FF2B5EF4-FFF2-40B4-BE49-F238E27FC236}">
                <a16:creationId xmlns:a16="http://schemas.microsoft.com/office/drawing/2014/main" id="{76A9EFCA-4FE8-19FF-132D-C387AA701CF5}"/>
              </a:ext>
            </a:extLst>
          </p:cNvPr>
          <p:cNvSpPr>
            <a:spLocks noGrp="1"/>
          </p:cNvSpPr>
          <p:nvPr/>
        </p:nvSpPr>
        <p:spPr>
          <a:xfrm>
            <a:off x="609600" y="1057275"/>
            <a:ext cx="704850" cy="47625"/>
          </a:xfrm>
          <a:prstGeom prst="rect">
            <a:avLst/>
          </a:prstGeom>
          <a:solidFill>
            <a:srgbClr val="6FB0FF"/>
          </a:solidFill>
          <a:ln w="0">
            <a:solidFill>
              <a:srgbClr val="6FB0FF"/>
            </a:solidFill>
            <a:prstDash val="solid"/>
          </a:ln>
        </p:spPr>
        <p:txBody>
          <a:bodyPr/>
          <a:lstStyle/>
          <a:p>
            <a:endParaRPr lang="en-US" noProof="1"/>
          </a:p>
        </p:txBody>
      </p:sp>
      <p:sp>
        <p:nvSpPr>
          <p:cNvPr id="29" name="Rectangle 28">
            <a:extLst>
              <a:ext uri="{FF2B5EF4-FFF2-40B4-BE49-F238E27FC236}">
                <a16:creationId xmlns:a16="http://schemas.microsoft.com/office/drawing/2014/main" id="{65C11E9A-A09D-2645-FDE2-AFDACF45F0DD}"/>
              </a:ext>
            </a:extLst>
          </p:cNvPr>
          <p:cNvSpPr>
            <a:spLocks noGrp="1"/>
          </p:cNvSpPr>
          <p:nvPr/>
        </p:nvSpPr>
        <p:spPr>
          <a:xfrm>
            <a:off x="1524000" y="942975"/>
            <a:ext cx="7810500" cy="381000"/>
          </a:xfrm>
          <a:prstGeom prst="rect">
            <a:avLst/>
          </a:prstGeom>
          <a:noFill/>
          <a:ln w="0">
            <a:noFill/>
            <a:prstDash val="solid"/>
          </a:ln>
        </p:spPr>
        <p:txBody>
          <a:bodyPr anchor="ctr"/>
          <a:lstStyle/>
          <a:p>
            <a:pPr algn="l">
              <a:buNone/>
              <a:defRPr sz="1200" b="0">
                <a:solidFill>
                  <a:srgbClr val="C9D7E6"/>
                </a:solidFill>
                <a:latin typeface="Nunito Sans"/>
                <a:ea typeface="Nunito Sans"/>
                <a:cs typeface="Nunito Sans"/>
              </a:defRPr>
            </a:pPr>
            <a:r>
              <a:rPr lang="en-US" sz="1200" b="0" noProof="1">
                <a:solidFill>
                  <a:srgbClr val="C9D7E6"/>
                </a:solidFill>
                <a:latin typeface="Nunito Sans"/>
                <a:ea typeface="Nunito Sans"/>
                <a:cs typeface="Nunito Sans"/>
              </a:rPr>
              <a:t>Une recette prête pour le revendeur, bâtie sur des ingrédients robustes.</a:t>
            </a:r>
          </a:p>
        </p:txBody>
      </p:sp>
      <p:pic>
        <p:nvPicPr>
          <p:cNvPr id="3" name="Picture 2" descr="A logo for a company">
            <a:extLst>
              <a:ext uri="{FF2B5EF4-FFF2-40B4-BE49-F238E27FC236}">
                <a16:creationId xmlns:a16="http://schemas.microsoft.com/office/drawing/2014/main" id="{6E45BEB6-FFA0-B9EC-0402-BEC5A3BE3E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53563108-FBF9-F2B8-B0E2-F65B3E94209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5" name="Picture 4" descr="i_corp.png"/>
          <p:cNvPicPr>
            <a:picLocks noChangeAspect="1"/>
          </p:cNvPicPr>
          <p:nvPr/>
        </p:nvPicPr>
        <p:blipFill>
          <a:blip r:embed="rId4"/>
          <a:stretch>
            <a:fillRect/>
          </a:stretch>
        </p:blipFill>
        <p:spPr>
          <a:xfrm>
            <a:off x="1297384" y="1597914"/>
            <a:ext cx="575089" cy="457200"/>
          </a:xfrm>
          <a:prstGeom prst="rect">
            <a:avLst/>
          </a:prstGeom>
        </p:spPr>
      </p:pic>
      <p:sp>
        <p:nvSpPr>
          <p:cNvPr id="6" name="TextBox 5"/>
          <p:cNvSpPr txBox="1"/>
          <p:nvPr/>
        </p:nvSpPr>
        <p:spPr>
          <a:xfrm>
            <a:off x="566928" y="2333364"/>
            <a:ext cx="2036003" cy="211596"/>
          </a:xfrm>
          <a:prstGeom prst="rect">
            <a:avLst/>
          </a:prstGeom>
          <a:noFill/>
        </p:spPr>
        <p:txBody>
          <a:bodyPr wrap="square" lIns="0" tIns="0" rIns="0" bIns="0" anchor="ctr">
            <a:spAutoFit/>
          </a:bodyPr>
          <a:lstStyle/>
          <a:p>
            <a:pPr algn="ctr">
              <a:lnSpc>
                <a:spcPts val="1680"/>
              </a:lnSpc>
            </a:pPr>
            <a:r>
              <a:rPr lang="en-US" sz="1250" b="1" i="0" noProof="1">
                <a:solidFill>
                  <a:srgbClr val="FFFFFF"/>
                </a:solidFill>
                <a:latin typeface="Nunito Sans Black"/>
              </a:rPr>
              <a:t>Entreprises</a:t>
            </a:r>
          </a:p>
        </p:txBody>
      </p:sp>
      <p:pic>
        <p:nvPicPr>
          <p:cNvPr id="8" name="Picture 7" descr="i_event.png"/>
          <p:cNvPicPr>
            <a:picLocks noChangeAspect="1"/>
          </p:cNvPicPr>
          <p:nvPr/>
        </p:nvPicPr>
        <p:blipFill>
          <a:blip r:embed="rId5"/>
          <a:stretch>
            <a:fillRect/>
          </a:stretch>
        </p:blipFill>
        <p:spPr>
          <a:xfrm>
            <a:off x="3553162" y="1597914"/>
            <a:ext cx="574452" cy="457200"/>
          </a:xfrm>
          <a:prstGeom prst="rect">
            <a:avLst/>
          </a:prstGeom>
        </p:spPr>
      </p:pic>
      <p:sp>
        <p:nvSpPr>
          <p:cNvPr id="9" name="TextBox 8"/>
          <p:cNvSpPr txBox="1"/>
          <p:nvPr/>
        </p:nvSpPr>
        <p:spPr>
          <a:xfrm>
            <a:off x="2822387" y="2224360"/>
            <a:ext cx="2036003" cy="429605"/>
          </a:xfrm>
          <a:prstGeom prst="rect">
            <a:avLst/>
          </a:prstGeom>
          <a:noFill/>
        </p:spPr>
        <p:txBody>
          <a:bodyPr wrap="square" lIns="0" tIns="0" rIns="0" bIns="0" anchor="ctr">
            <a:spAutoFit/>
          </a:bodyPr>
          <a:lstStyle/>
          <a:p>
            <a:pPr algn="ctr">
              <a:lnSpc>
                <a:spcPts val="1680"/>
              </a:lnSpc>
            </a:pPr>
            <a:r>
              <a:rPr lang="en-US" sz="1250" b="1" i="0" noProof="1">
                <a:solidFill>
                  <a:srgbClr val="FFFFFF"/>
                </a:solidFill>
                <a:latin typeface="Nunito Sans Black"/>
              </a:rPr>
              <a:t>Grands lieux événementiels</a:t>
            </a:r>
          </a:p>
        </p:txBody>
      </p:sp>
      <p:pic>
        <p:nvPicPr>
          <p:cNvPr id="10" name="Événementiel &amp; Divertissement" descr="m12_event.png"/>
          <p:cNvPicPr>
            <a:picLocks noChangeAspect="1"/>
          </p:cNvPicPr>
          <p:nvPr/>
        </p:nvPicPr>
        <p:blipFill>
          <a:blip r:embed="rId6"/>
          <a:stretch>
            <a:fillRect/>
          </a:stretch>
        </p:blipFill>
        <p:spPr>
          <a:xfrm>
            <a:off x="2822387" y="2996184"/>
            <a:ext cx="2036003" cy="3072384"/>
          </a:xfrm>
          <a:prstGeom prst="rect">
            <a:avLst/>
          </a:prstGeom>
        </p:spPr>
      </p:pic>
      <p:pic>
        <p:nvPicPr>
          <p:cNvPr id="11" name="Picture 10" descr="i_retail.png"/>
          <p:cNvPicPr>
            <a:picLocks noChangeAspect="1"/>
          </p:cNvPicPr>
          <p:nvPr/>
        </p:nvPicPr>
        <p:blipFill>
          <a:blip r:embed="rId7"/>
          <a:stretch>
            <a:fillRect/>
          </a:stretch>
        </p:blipFill>
        <p:spPr>
          <a:xfrm>
            <a:off x="5808416" y="1597914"/>
            <a:ext cx="574861" cy="457200"/>
          </a:xfrm>
          <a:prstGeom prst="rect">
            <a:avLst/>
          </a:prstGeom>
        </p:spPr>
      </p:pic>
      <p:sp>
        <p:nvSpPr>
          <p:cNvPr id="12" name="TextBox 11"/>
          <p:cNvSpPr txBox="1"/>
          <p:nvPr/>
        </p:nvSpPr>
        <p:spPr>
          <a:xfrm>
            <a:off x="5077846" y="2333364"/>
            <a:ext cx="2036003" cy="211596"/>
          </a:xfrm>
          <a:prstGeom prst="rect">
            <a:avLst/>
          </a:prstGeom>
          <a:noFill/>
        </p:spPr>
        <p:txBody>
          <a:bodyPr wrap="square" lIns="0" tIns="0" rIns="0" bIns="0" anchor="ctr">
            <a:spAutoFit/>
          </a:bodyPr>
          <a:lstStyle/>
          <a:p>
            <a:pPr algn="ctr">
              <a:lnSpc>
                <a:spcPts val="1680"/>
              </a:lnSpc>
            </a:pPr>
            <a:r>
              <a:rPr lang="en-US" sz="1250" b="1" i="0" noProof="1">
                <a:solidFill>
                  <a:srgbClr val="FFFFFF"/>
                </a:solidFill>
                <a:latin typeface="Nunito Sans Black"/>
              </a:rPr>
              <a:t>Commerce de luxe</a:t>
            </a:r>
          </a:p>
        </p:txBody>
      </p:sp>
      <p:pic>
        <p:nvPicPr>
          <p:cNvPr id="13" name="Points de vente &amp; Luxe" descr="m12_retail.png"/>
          <p:cNvPicPr>
            <a:picLocks noChangeAspect="1"/>
          </p:cNvPicPr>
          <p:nvPr/>
        </p:nvPicPr>
        <p:blipFill>
          <a:blip r:embed="rId8"/>
          <a:stretch>
            <a:fillRect/>
          </a:stretch>
        </p:blipFill>
        <p:spPr>
          <a:xfrm>
            <a:off x="5077846" y="2996184"/>
            <a:ext cx="2036003" cy="3072384"/>
          </a:xfrm>
          <a:prstGeom prst="rect">
            <a:avLst/>
          </a:prstGeom>
        </p:spPr>
      </p:pic>
      <p:pic>
        <p:nvPicPr>
          <p:cNvPr id="14" name="Picture 13" descr="i_indus.png"/>
          <p:cNvPicPr>
            <a:picLocks noChangeAspect="1"/>
          </p:cNvPicPr>
          <p:nvPr/>
        </p:nvPicPr>
        <p:blipFill>
          <a:blip r:embed="rId9"/>
          <a:stretch>
            <a:fillRect/>
          </a:stretch>
        </p:blipFill>
        <p:spPr>
          <a:xfrm>
            <a:off x="8064039" y="1597914"/>
            <a:ext cx="574534" cy="457200"/>
          </a:xfrm>
          <a:prstGeom prst="rect">
            <a:avLst/>
          </a:prstGeom>
        </p:spPr>
      </p:pic>
      <p:sp>
        <p:nvSpPr>
          <p:cNvPr id="15" name="TextBox 14"/>
          <p:cNvSpPr txBox="1"/>
          <p:nvPr/>
        </p:nvSpPr>
        <p:spPr>
          <a:xfrm>
            <a:off x="7333305" y="2224360"/>
            <a:ext cx="2036003" cy="429605"/>
          </a:xfrm>
          <a:prstGeom prst="rect">
            <a:avLst/>
          </a:prstGeom>
          <a:noFill/>
        </p:spPr>
        <p:txBody>
          <a:bodyPr wrap="square" lIns="0" tIns="0" rIns="0" bIns="0" anchor="ctr">
            <a:spAutoFit/>
          </a:bodyPr>
          <a:lstStyle/>
          <a:p>
            <a:pPr algn="ctr">
              <a:lnSpc>
                <a:spcPts val="1680"/>
              </a:lnSpc>
            </a:pPr>
            <a:r>
              <a:rPr lang="fr-FR" sz="1250" b="1" i="0" noProof="1">
                <a:solidFill>
                  <a:srgbClr val="FFFFFF"/>
                </a:solidFill>
                <a:latin typeface="Nunito Sans Black"/>
              </a:rPr>
              <a:t>Sites de production et industriels</a:t>
            </a:r>
          </a:p>
        </p:txBody>
      </p:sp>
      <p:pic>
        <p:nvPicPr>
          <p:cNvPr id="16" name="Sites de production &amp; Industrie" descr="m12_indus.png"/>
          <p:cNvPicPr>
            <a:picLocks noChangeAspect="1"/>
          </p:cNvPicPr>
          <p:nvPr/>
        </p:nvPicPr>
        <p:blipFill>
          <a:blip r:embed="rId10"/>
          <a:stretch>
            <a:fillRect/>
          </a:stretch>
        </p:blipFill>
        <p:spPr>
          <a:xfrm>
            <a:off x="7333305" y="2996184"/>
            <a:ext cx="2036003" cy="3072384"/>
          </a:xfrm>
          <a:prstGeom prst="rect">
            <a:avLst/>
          </a:prstGeom>
        </p:spPr>
      </p:pic>
      <p:pic>
        <p:nvPicPr>
          <p:cNvPr id="17" name="Picture 16" descr="i_public.png"/>
          <p:cNvPicPr>
            <a:picLocks noChangeAspect="1"/>
          </p:cNvPicPr>
          <p:nvPr/>
        </p:nvPicPr>
        <p:blipFill>
          <a:blip r:embed="rId11"/>
          <a:stretch>
            <a:fillRect/>
          </a:stretch>
        </p:blipFill>
        <p:spPr>
          <a:xfrm>
            <a:off x="10299960" y="1597914"/>
            <a:ext cx="613610" cy="457200"/>
          </a:xfrm>
          <a:prstGeom prst="rect">
            <a:avLst/>
          </a:prstGeom>
        </p:spPr>
      </p:pic>
      <p:sp>
        <p:nvSpPr>
          <p:cNvPr id="18" name="TextBox 17"/>
          <p:cNvSpPr txBox="1"/>
          <p:nvPr/>
        </p:nvSpPr>
        <p:spPr>
          <a:xfrm>
            <a:off x="9588764" y="2333363"/>
            <a:ext cx="2036003" cy="211596"/>
          </a:xfrm>
          <a:prstGeom prst="rect">
            <a:avLst/>
          </a:prstGeom>
          <a:noFill/>
        </p:spPr>
        <p:txBody>
          <a:bodyPr wrap="square" lIns="0" tIns="0" rIns="0" bIns="0" anchor="ctr">
            <a:spAutoFit/>
          </a:bodyPr>
          <a:lstStyle/>
          <a:p>
            <a:pPr algn="ctr">
              <a:lnSpc>
                <a:spcPts val="1680"/>
              </a:lnSpc>
            </a:pPr>
            <a:r>
              <a:rPr lang="en-US" sz="1250" b="1" i="0" noProof="1">
                <a:solidFill>
                  <a:srgbClr val="FFFFFF"/>
                </a:solidFill>
                <a:latin typeface="Nunito Sans Black"/>
              </a:rPr>
              <a:t>Secteur public</a:t>
            </a:r>
          </a:p>
        </p:txBody>
      </p:sp>
      <p:pic>
        <p:nvPicPr>
          <p:cNvPr id="19" name="Collectivités et services publics" descr="m12_public.png"/>
          <p:cNvPicPr>
            <a:picLocks noChangeAspect="1"/>
          </p:cNvPicPr>
          <p:nvPr/>
        </p:nvPicPr>
        <p:blipFill>
          <a:blip r:embed="rId12"/>
          <a:stretch>
            <a:fillRect/>
          </a:stretch>
        </p:blipFill>
        <p:spPr>
          <a:xfrm>
            <a:off x="9588764" y="2996184"/>
            <a:ext cx="2036003" cy="3072384"/>
          </a:xfrm>
          <a:prstGeom prst="rect">
            <a:avLst/>
          </a:prstGeom>
        </p:spPr>
      </p:pic>
      <p:sp>
        <p:nvSpPr>
          <p:cNvPr id="20" name="Rectangle 19">
            <a:extLst>
              <a:ext uri="{FF2B5EF4-FFF2-40B4-BE49-F238E27FC236}">
                <a16:creationId xmlns:a16="http://schemas.microsoft.com/office/drawing/2014/main" id="{D7A2AA9E-867C-7D87-E024-387357DF91A2}"/>
              </a:ext>
            </a:extLst>
          </p:cNvPr>
          <p:cNvSpPr>
            <a:spLocks noGrp="1"/>
          </p:cNvSpPr>
          <p:nvPr/>
        </p:nvSpPr>
        <p:spPr>
          <a:xfrm>
            <a:off x="609600" y="457010"/>
            <a:ext cx="8858250" cy="504825"/>
          </a:xfrm>
          <a:prstGeom prst="rect">
            <a:avLst/>
          </a:prstGeom>
          <a:noFill/>
          <a:ln w="0">
            <a:noFill/>
            <a:prstDash val="solid"/>
          </a:ln>
        </p:spPr>
        <p:txBody>
          <a:bodyPr anchor="ctr"/>
          <a:lstStyle/>
          <a:p>
            <a:pPr algn="l">
              <a:buNone/>
              <a:defRPr sz="2625" b="0">
                <a:solidFill>
                  <a:srgbClr val="FFFFFF"/>
                </a:solidFill>
                <a:latin typeface="Nunito Sans Black"/>
                <a:ea typeface="Nunito Sans Black"/>
                <a:cs typeface="Nunito Sans Black"/>
              </a:defRPr>
            </a:pPr>
            <a:r>
              <a:rPr lang="en-US" sz="2800" b="0" noProof="1">
                <a:solidFill>
                  <a:srgbClr val="FFFFFF"/>
                </a:solidFill>
                <a:latin typeface="Nunito Sans Black"/>
                <a:ea typeface="Nunito Sans Black"/>
                <a:cs typeface="Nunito Sans Black"/>
              </a:rPr>
              <a:t>5 cibles sur le marché français</a:t>
            </a:r>
          </a:p>
        </p:txBody>
      </p:sp>
      <p:sp>
        <p:nvSpPr>
          <p:cNvPr id="21" name="Rectangle 20">
            <a:extLst>
              <a:ext uri="{FF2B5EF4-FFF2-40B4-BE49-F238E27FC236}">
                <a16:creationId xmlns:a16="http://schemas.microsoft.com/office/drawing/2014/main" id="{C8FD428C-E925-9975-5404-9E0C4726EEB0}"/>
              </a:ext>
            </a:extLst>
          </p:cNvPr>
          <p:cNvSpPr>
            <a:spLocks noGrp="1"/>
          </p:cNvSpPr>
          <p:nvPr/>
        </p:nvSpPr>
        <p:spPr>
          <a:xfrm>
            <a:off x="609600" y="1057275"/>
            <a:ext cx="704850" cy="47625"/>
          </a:xfrm>
          <a:prstGeom prst="rect">
            <a:avLst/>
          </a:prstGeom>
          <a:solidFill>
            <a:srgbClr val="6FB0FF"/>
          </a:solidFill>
          <a:ln w="0">
            <a:solidFill>
              <a:srgbClr val="6FB0FF"/>
            </a:solidFill>
            <a:prstDash val="solid"/>
          </a:ln>
        </p:spPr>
        <p:txBody>
          <a:bodyPr/>
          <a:lstStyle/>
          <a:p>
            <a:endParaRPr lang="en-US" noProof="1"/>
          </a:p>
        </p:txBody>
      </p:sp>
      <p:pic>
        <p:nvPicPr>
          <p:cNvPr id="24" name="Picture 23">
            <a:extLst>
              <a:ext uri="{FF2B5EF4-FFF2-40B4-BE49-F238E27FC236}">
                <a16:creationId xmlns:a16="http://schemas.microsoft.com/office/drawing/2014/main" id="{99FF7FF8-5D75-D7A2-C397-E91328C15EFD}"/>
              </a:ext>
            </a:extLst>
          </p:cNvPr>
          <p:cNvPicPr>
            <a:picLocks noChangeAspect="1"/>
          </p:cNvPicPr>
          <p:nvPr/>
        </p:nvPicPr>
        <p:blipFill>
          <a:blip r:embed="rId13"/>
          <a:srcRect l="21689" t="1109" r="41158" b="15876"/>
          <a:stretch>
            <a:fillRect/>
          </a:stretch>
        </p:blipFill>
        <p:spPr>
          <a:xfrm>
            <a:off x="566928" y="2996184"/>
            <a:ext cx="2036003" cy="3072384"/>
          </a:xfrm>
          <a:prstGeom prst="roundRect">
            <a:avLst>
              <a:gd name="adj" fmla="val 3812"/>
            </a:avLst>
          </a:prstGeom>
        </p:spPr>
      </p:pic>
      <p:pic>
        <p:nvPicPr>
          <p:cNvPr id="26" name="Picture 25">
            <a:extLst>
              <a:ext uri="{FF2B5EF4-FFF2-40B4-BE49-F238E27FC236}">
                <a16:creationId xmlns:a16="http://schemas.microsoft.com/office/drawing/2014/main" id="{D17D0EEB-FC63-7AFF-64CF-F91970AB0C1B}"/>
              </a:ext>
            </a:extLst>
          </p:cNvPr>
          <p:cNvPicPr>
            <a:picLocks noChangeAspect="1"/>
          </p:cNvPicPr>
          <p:nvPr/>
        </p:nvPicPr>
        <p:blipFill>
          <a:blip r:embed="rId14"/>
          <a:srcRect l="25799" r="42078"/>
          <a:stretch>
            <a:fillRect/>
          </a:stretch>
        </p:blipFill>
        <p:spPr>
          <a:xfrm>
            <a:off x="7333305" y="2996184"/>
            <a:ext cx="2036003" cy="3116240"/>
          </a:xfrm>
          <a:prstGeom prst="roundRect">
            <a:avLst>
              <a:gd name="adj" fmla="val 1995"/>
            </a:avLst>
          </a:prstGeom>
        </p:spPr>
      </p:pic>
      <p:pic>
        <p:nvPicPr>
          <p:cNvPr id="29" name="Image 5">
            <a:extLst>
              <a:ext uri="{FF2B5EF4-FFF2-40B4-BE49-F238E27FC236}">
                <a16:creationId xmlns:a16="http://schemas.microsoft.com/office/drawing/2014/main" id="{F1F990F5-7772-46FE-273E-91AC79229958}"/>
              </a:ext>
            </a:extLst>
          </p:cNvPr>
          <p:cNvPicPr>
            <a:picLocks noChangeAspect="1"/>
          </p:cNvPicPr>
          <p:nvPr/>
        </p:nvPicPr>
        <p:blipFill>
          <a:blip r:embed="rId15">
            <a:extLst>
              <a:ext uri="{BEBA8EAE-BF5A-486C-A8C5-ECC9F3942E4B}">
                <a14:imgProps xmlns:a14="http://schemas.microsoft.com/office/drawing/2010/main">
                  <a14:imgLayer r:embed="rId16">
                    <a14:imgEffect>
                      <a14:brightnessContrast bright="40000" contrast="-40000"/>
                    </a14:imgEffect>
                  </a14:imgLayer>
                </a14:imgProps>
              </a:ext>
              <a:ext uri="{28A0092B-C50C-407E-A947-70E740481C1C}">
                <a14:useLocalDpi xmlns:a14="http://schemas.microsoft.com/office/drawing/2010/main" val="0"/>
              </a:ext>
            </a:extLst>
          </a:blip>
          <a:srcRect l="7196" r="7196"/>
          <a:stretch/>
        </p:blipFill>
        <p:spPr>
          <a:xfrm>
            <a:off x="2822387" y="2996184"/>
            <a:ext cx="2036003" cy="3072384"/>
          </a:xfrm>
          <a:prstGeom prst="roundRect">
            <a:avLst>
              <a:gd name="adj" fmla="val 2097"/>
            </a:avLst>
          </a:prstGeom>
        </p:spPr>
      </p:pic>
      <p:pic>
        <p:nvPicPr>
          <p:cNvPr id="3" name="Picture 2" descr="A logo for a company">
            <a:extLst>
              <a:ext uri="{FF2B5EF4-FFF2-40B4-BE49-F238E27FC236}">
                <a16:creationId xmlns:a16="http://schemas.microsoft.com/office/drawing/2014/main" id="{D6E8A0D4-7ECE-916E-9B83-66B8435089FA}"/>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969C1-EAA9-9694-A506-72A9CDEDBDE7}"/>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F9C485C8-9223-68B5-ADD8-01C91462F4F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4" name="Picture 3" descr="A screenshot of a computer">
            <a:hlinkClick r:id="rId4"/>
            <a:extLst>
              <a:ext uri="{FF2B5EF4-FFF2-40B4-BE49-F238E27FC236}">
                <a16:creationId xmlns:a16="http://schemas.microsoft.com/office/drawing/2014/main" id="{E75671A7-D317-AC5F-6E3B-A7255B926B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4312" y="1481896"/>
            <a:ext cx="3583398" cy="4811907"/>
          </a:xfrm>
          <a:prstGeom prst="rect">
            <a:avLst/>
          </a:prstGeom>
        </p:spPr>
      </p:pic>
      <p:sp>
        <p:nvSpPr>
          <p:cNvPr id="11" name="TextBox 10">
            <a:extLst>
              <a:ext uri="{FF2B5EF4-FFF2-40B4-BE49-F238E27FC236}">
                <a16:creationId xmlns:a16="http://schemas.microsoft.com/office/drawing/2014/main" id="{942E6BA9-3BAF-C12C-C90A-441B1D5C620C}"/>
              </a:ext>
            </a:extLst>
          </p:cNvPr>
          <p:cNvSpPr txBox="1"/>
          <p:nvPr/>
        </p:nvSpPr>
        <p:spPr>
          <a:xfrm>
            <a:off x="2164312" y="4667677"/>
            <a:ext cx="3583398" cy="707886"/>
          </a:xfrm>
          <a:prstGeom prst="rect">
            <a:avLst/>
          </a:prstGeom>
          <a:noFill/>
        </p:spPr>
        <p:txBody>
          <a:bodyPr wrap="square">
            <a:spAutoFit/>
          </a:bodyPr>
          <a:lstStyle/>
          <a:p>
            <a:pPr algn="ctr"/>
            <a:r>
              <a:rPr lang="en-US" sz="2000" noProof="1">
                <a:solidFill>
                  <a:srgbClr val="133E83"/>
                </a:solidFill>
                <a:latin typeface="Nunito Sans Black" pitchFamily="2" charset="0"/>
              </a:rPr>
              <a:t>SpinetiX ARYA Enterprise</a:t>
            </a:r>
          </a:p>
          <a:p>
            <a:pPr algn="ctr"/>
            <a:r>
              <a:rPr lang="en-US" sz="2000" noProof="1">
                <a:solidFill>
                  <a:srgbClr val="133E83"/>
                </a:solidFill>
                <a:latin typeface="Nunito Sans Black" pitchFamily="2" charset="0"/>
              </a:rPr>
              <a:t> </a:t>
            </a:r>
            <a:r>
              <a:rPr lang="en-US" noProof="1">
                <a:solidFill>
                  <a:schemeClr val="tx1">
                    <a:lumMod val="85000"/>
                    <a:lumOff val="15000"/>
                  </a:schemeClr>
                </a:solidFill>
                <a:latin typeface="Nunito Sans Black" pitchFamily="2" charset="0"/>
              </a:rPr>
              <a:t>Essai GRATUIT de 90 jours</a:t>
            </a:r>
          </a:p>
        </p:txBody>
      </p:sp>
      <p:grpSp>
        <p:nvGrpSpPr>
          <p:cNvPr id="16" name="Group 15">
            <a:extLst>
              <a:ext uri="{FF2B5EF4-FFF2-40B4-BE49-F238E27FC236}">
                <a16:creationId xmlns:a16="http://schemas.microsoft.com/office/drawing/2014/main" id="{A2D4B387-CD2E-6E59-A812-DA06D1E6A69F}"/>
              </a:ext>
            </a:extLst>
          </p:cNvPr>
          <p:cNvGrpSpPr/>
          <p:nvPr/>
        </p:nvGrpSpPr>
        <p:grpSpPr>
          <a:xfrm>
            <a:off x="2468647" y="5441209"/>
            <a:ext cx="2964092" cy="546950"/>
            <a:chOff x="1924183" y="5228270"/>
            <a:chExt cx="2964092" cy="546950"/>
          </a:xfrm>
        </p:grpSpPr>
        <p:sp>
          <p:nvSpPr>
            <p:cNvPr id="8" name="Rectangle: Rounded Corners 7">
              <a:extLst>
                <a:ext uri="{FF2B5EF4-FFF2-40B4-BE49-F238E27FC236}">
                  <a16:creationId xmlns:a16="http://schemas.microsoft.com/office/drawing/2014/main" id="{7818A943-6528-D927-650E-B0767C34401A}"/>
                </a:ext>
              </a:extLst>
            </p:cNvPr>
            <p:cNvSpPr/>
            <p:nvPr/>
          </p:nvSpPr>
          <p:spPr>
            <a:xfrm>
              <a:off x="1924183" y="5228270"/>
              <a:ext cx="2964092" cy="546950"/>
            </a:xfrm>
            <a:prstGeom prst="roundRect">
              <a:avLst>
                <a:gd name="adj" fmla="val 15871"/>
              </a:avLst>
            </a:prstGeom>
            <a:solidFill>
              <a:srgbClr val="2857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6" name="TextBox 5">
              <a:extLst>
                <a:ext uri="{FF2B5EF4-FFF2-40B4-BE49-F238E27FC236}">
                  <a16:creationId xmlns:a16="http://schemas.microsoft.com/office/drawing/2014/main" id="{F1B38A39-42B5-4B8C-B3E7-2A47DEC89568}"/>
                </a:ext>
              </a:extLst>
            </p:cNvPr>
            <p:cNvSpPr txBox="1"/>
            <p:nvPr/>
          </p:nvSpPr>
          <p:spPr>
            <a:xfrm>
              <a:off x="1959527" y="5311917"/>
              <a:ext cx="2902338" cy="379656"/>
            </a:xfrm>
            <a:prstGeom prst="rect">
              <a:avLst/>
            </a:prstGeom>
            <a:noFill/>
          </p:spPr>
          <p:txBody>
            <a:bodyPr wrap="square">
              <a:spAutoFit/>
            </a:bodyPr>
            <a:lstStyle/>
            <a:p>
              <a:pPr algn="ctr"/>
              <a:r>
                <a:rPr lang="en-US" sz="1867" noProof="1">
                  <a:solidFill>
                    <a:schemeClr val="bg1"/>
                  </a:solidFill>
                  <a:latin typeface="Nunito Sans ExtraBold" pitchFamily="2" charset="0"/>
                </a:rPr>
                <a:t>spinetix.com/arya-trial</a:t>
              </a:r>
            </a:p>
          </p:txBody>
        </p:sp>
      </p:grpSp>
      <p:sp>
        <p:nvSpPr>
          <p:cNvPr id="18" name="TextBox 17">
            <a:extLst>
              <a:ext uri="{FF2B5EF4-FFF2-40B4-BE49-F238E27FC236}">
                <a16:creationId xmlns:a16="http://schemas.microsoft.com/office/drawing/2014/main" id="{6300C754-FDBB-A39E-5342-6F67ECF5EE04}"/>
              </a:ext>
            </a:extLst>
          </p:cNvPr>
          <p:cNvSpPr txBox="1"/>
          <p:nvPr/>
        </p:nvSpPr>
        <p:spPr>
          <a:xfrm>
            <a:off x="2168109" y="1729929"/>
            <a:ext cx="3579602" cy="353943"/>
          </a:xfrm>
          <a:prstGeom prst="rect">
            <a:avLst/>
          </a:prstGeom>
          <a:noFill/>
        </p:spPr>
        <p:txBody>
          <a:bodyPr wrap="square">
            <a:spAutoFit/>
          </a:bodyPr>
          <a:lstStyle/>
          <a:p>
            <a:pPr algn="ctr"/>
            <a:r>
              <a:rPr lang="en-US" sz="1700" noProof="1">
                <a:solidFill>
                  <a:schemeClr val="bg1"/>
                </a:solidFill>
                <a:latin typeface="Nunito Sans Black" pitchFamily="2" charset="0"/>
              </a:rPr>
              <a:t>DEMANDEZ VOTRE ESSAI</a:t>
            </a:r>
          </a:p>
        </p:txBody>
      </p:sp>
      <p:pic>
        <p:nvPicPr>
          <p:cNvPr id="34" name="Picture 33" descr="A screenshot of a computer">
            <a:hlinkClick r:id="rId4"/>
            <a:extLst>
              <a:ext uri="{FF2B5EF4-FFF2-40B4-BE49-F238E27FC236}">
                <a16:creationId xmlns:a16="http://schemas.microsoft.com/office/drawing/2014/main" id="{54339E4F-85C9-97BD-6F1C-F8B9A17BF3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92156" y="2642506"/>
            <a:ext cx="2429335" cy="1777750"/>
          </a:xfrm>
          <a:prstGeom prst="rect">
            <a:avLst/>
          </a:prstGeom>
        </p:spPr>
      </p:pic>
      <p:pic>
        <p:nvPicPr>
          <p:cNvPr id="5" name="Picture 4" descr="A screenshot of a computer">
            <a:hlinkClick r:id="rId7"/>
            <a:extLst>
              <a:ext uri="{FF2B5EF4-FFF2-40B4-BE49-F238E27FC236}">
                <a16:creationId xmlns:a16="http://schemas.microsoft.com/office/drawing/2014/main" id="{A710D7F4-F49A-E3AF-F623-07B696C81B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68931" y="1499900"/>
            <a:ext cx="3583398" cy="4811907"/>
          </a:xfrm>
          <a:prstGeom prst="rect">
            <a:avLst/>
          </a:prstGeom>
        </p:spPr>
      </p:pic>
      <p:sp>
        <p:nvSpPr>
          <p:cNvPr id="10" name="TextBox 9">
            <a:extLst>
              <a:ext uri="{FF2B5EF4-FFF2-40B4-BE49-F238E27FC236}">
                <a16:creationId xmlns:a16="http://schemas.microsoft.com/office/drawing/2014/main" id="{A0BAFC9B-392A-0DA5-4090-1114F1BE8BD8}"/>
              </a:ext>
            </a:extLst>
          </p:cNvPr>
          <p:cNvSpPr txBox="1"/>
          <p:nvPr/>
        </p:nvSpPr>
        <p:spPr>
          <a:xfrm>
            <a:off x="6368931" y="4667677"/>
            <a:ext cx="3583397" cy="677108"/>
          </a:xfrm>
          <a:prstGeom prst="rect">
            <a:avLst/>
          </a:prstGeom>
          <a:noFill/>
        </p:spPr>
        <p:txBody>
          <a:bodyPr wrap="square">
            <a:spAutoFit/>
          </a:bodyPr>
          <a:lstStyle/>
          <a:p>
            <a:pPr algn="ctr"/>
            <a:r>
              <a:rPr lang="en-US" sz="2000" noProof="1">
                <a:solidFill>
                  <a:srgbClr val="133E83"/>
                </a:solidFill>
                <a:latin typeface="Nunito Sans Black" pitchFamily="2" charset="0"/>
              </a:rPr>
              <a:t>Elementi</a:t>
            </a:r>
          </a:p>
          <a:p>
            <a:pPr algn="ctr"/>
            <a:r>
              <a:rPr lang="en-US" noProof="1">
                <a:solidFill>
                  <a:schemeClr val="tx1">
                    <a:lumMod val="85000"/>
                    <a:lumOff val="15000"/>
                  </a:schemeClr>
                </a:solidFill>
                <a:latin typeface="Nunito Sans Black" pitchFamily="2" charset="0"/>
              </a:rPr>
              <a:t>Essai GRATUIT de 30 jours</a:t>
            </a:r>
          </a:p>
        </p:txBody>
      </p:sp>
      <p:grpSp>
        <p:nvGrpSpPr>
          <p:cNvPr id="15" name="Group 14">
            <a:extLst>
              <a:ext uri="{FF2B5EF4-FFF2-40B4-BE49-F238E27FC236}">
                <a16:creationId xmlns:a16="http://schemas.microsoft.com/office/drawing/2014/main" id="{4344C609-CC0C-85A8-3BF3-6C01B7322377}"/>
              </a:ext>
            </a:extLst>
          </p:cNvPr>
          <p:cNvGrpSpPr/>
          <p:nvPr/>
        </p:nvGrpSpPr>
        <p:grpSpPr>
          <a:xfrm>
            <a:off x="6706457" y="5441209"/>
            <a:ext cx="2964092" cy="546950"/>
            <a:chOff x="7606526" y="4954795"/>
            <a:chExt cx="2964092" cy="546950"/>
          </a:xfrm>
        </p:grpSpPr>
        <p:sp>
          <p:nvSpPr>
            <p:cNvPr id="13" name="Rectangle: Rounded Corners 12">
              <a:extLst>
                <a:ext uri="{FF2B5EF4-FFF2-40B4-BE49-F238E27FC236}">
                  <a16:creationId xmlns:a16="http://schemas.microsoft.com/office/drawing/2014/main" id="{D90BFAEB-ABFE-E347-53AB-CA543ADC2243}"/>
                </a:ext>
              </a:extLst>
            </p:cNvPr>
            <p:cNvSpPr/>
            <p:nvPr/>
          </p:nvSpPr>
          <p:spPr>
            <a:xfrm>
              <a:off x="7606526" y="4954795"/>
              <a:ext cx="2964092" cy="546950"/>
            </a:xfrm>
            <a:prstGeom prst="roundRect">
              <a:avLst>
                <a:gd name="adj" fmla="val 15871"/>
              </a:avLst>
            </a:prstGeom>
            <a:solidFill>
              <a:srgbClr val="2857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4" name="TextBox 13">
              <a:extLst>
                <a:ext uri="{FF2B5EF4-FFF2-40B4-BE49-F238E27FC236}">
                  <a16:creationId xmlns:a16="http://schemas.microsoft.com/office/drawing/2014/main" id="{E16504A6-7692-7E06-DFD0-99AA48754B72}"/>
                </a:ext>
              </a:extLst>
            </p:cNvPr>
            <p:cNvSpPr txBox="1"/>
            <p:nvPr/>
          </p:nvSpPr>
          <p:spPr>
            <a:xfrm>
              <a:off x="7668281" y="5038442"/>
              <a:ext cx="2840583" cy="379656"/>
            </a:xfrm>
            <a:prstGeom prst="rect">
              <a:avLst/>
            </a:prstGeom>
            <a:noFill/>
          </p:spPr>
          <p:txBody>
            <a:bodyPr wrap="square">
              <a:spAutoFit/>
            </a:bodyPr>
            <a:lstStyle/>
            <a:p>
              <a:pPr algn="ctr"/>
              <a:r>
                <a:rPr lang="en-US" sz="1867" noProof="1">
                  <a:solidFill>
                    <a:schemeClr val="bg1"/>
                  </a:solidFill>
                  <a:latin typeface="Nunito Sans ExtraBold" pitchFamily="2" charset="0"/>
                </a:rPr>
                <a:t>spinetix.com/download</a:t>
              </a:r>
            </a:p>
          </p:txBody>
        </p:sp>
      </p:grpSp>
      <p:sp>
        <p:nvSpPr>
          <p:cNvPr id="19" name="TextBox 18">
            <a:extLst>
              <a:ext uri="{FF2B5EF4-FFF2-40B4-BE49-F238E27FC236}">
                <a16:creationId xmlns:a16="http://schemas.microsoft.com/office/drawing/2014/main" id="{820B3179-B562-10F9-DC5D-3AC85F2FAA28}"/>
              </a:ext>
            </a:extLst>
          </p:cNvPr>
          <p:cNvSpPr txBox="1"/>
          <p:nvPr/>
        </p:nvSpPr>
        <p:spPr>
          <a:xfrm>
            <a:off x="6162856" y="1729929"/>
            <a:ext cx="4070908" cy="353943"/>
          </a:xfrm>
          <a:prstGeom prst="rect">
            <a:avLst/>
          </a:prstGeom>
          <a:noFill/>
        </p:spPr>
        <p:txBody>
          <a:bodyPr wrap="square">
            <a:spAutoFit/>
          </a:bodyPr>
          <a:lstStyle/>
          <a:p>
            <a:pPr algn="ctr"/>
            <a:r>
              <a:rPr lang="en-US" sz="1700" noProof="1">
                <a:solidFill>
                  <a:schemeClr val="bg1"/>
                </a:solidFill>
                <a:latin typeface="Nunito Sans Black" pitchFamily="2" charset="0"/>
              </a:rPr>
              <a:t>TELECHARGEMENT GRATUIT</a:t>
            </a:r>
          </a:p>
        </p:txBody>
      </p:sp>
      <p:pic>
        <p:nvPicPr>
          <p:cNvPr id="24" name="Picture 23" descr="A computer with a menu on the screen">
            <a:hlinkClick r:id="rId7"/>
            <a:extLst>
              <a:ext uri="{FF2B5EF4-FFF2-40B4-BE49-F238E27FC236}">
                <a16:creationId xmlns:a16="http://schemas.microsoft.com/office/drawing/2014/main" id="{5975CB6F-9AB3-1A83-03FD-27F3E3D774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65251" y="2485804"/>
            <a:ext cx="2446505" cy="2018057"/>
          </a:xfrm>
          <a:prstGeom prst="rect">
            <a:avLst/>
          </a:prstGeom>
        </p:spPr>
      </p:pic>
      <p:sp>
        <p:nvSpPr>
          <p:cNvPr id="7" name="Rectangle 6">
            <a:extLst>
              <a:ext uri="{FF2B5EF4-FFF2-40B4-BE49-F238E27FC236}">
                <a16:creationId xmlns:a16="http://schemas.microsoft.com/office/drawing/2014/main" id="{8A532E52-5504-5165-BD05-9C1836B513C1}"/>
              </a:ext>
            </a:extLst>
          </p:cNvPr>
          <p:cNvSpPr>
            <a:spLocks noGrp="1"/>
          </p:cNvSpPr>
          <p:nvPr/>
        </p:nvSpPr>
        <p:spPr>
          <a:xfrm>
            <a:off x="609600" y="457010"/>
            <a:ext cx="8858250" cy="504825"/>
          </a:xfrm>
          <a:prstGeom prst="rect">
            <a:avLst/>
          </a:prstGeom>
          <a:noFill/>
          <a:ln w="0">
            <a:noFill/>
            <a:prstDash val="solid"/>
          </a:ln>
        </p:spPr>
        <p:txBody>
          <a:bodyPr anchor="ctr"/>
          <a:lstStyle/>
          <a:p>
            <a:pPr algn="l">
              <a:buNone/>
              <a:defRPr sz="2625" b="0">
                <a:solidFill>
                  <a:srgbClr val="FFFFFF"/>
                </a:solidFill>
                <a:latin typeface="Nunito Sans Black"/>
                <a:ea typeface="Nunito Sans Black"/>
                <a:cs typeface="Nunito Sans Black"/>
              </a:defRPr>
            </a:pPr>
            <a:r>
              <a:rPr lang="en-US" sz="3200" b="0" noProof="1">
                <a:solidFill>
                  <a:srgbClr val="FFFFFF"/>
                </a:solidFill>
                <a:latin typeface="Nunito Sans Black"/>
                <a:ea typeface="Nunito Sans Black"/>
                <a:cs typeface="Nunito Sans Black"/>
              </a:rPr>
              <a:t>Essayer c’est l’adopter</a:t>
            </a:r>
          </a:p>
        </p:txBody>
      </p:sp>
      <p:sp>
        <p:nvSpPr>
          <p:cNvPr id="9" name="Rectangle 8">
            <a:extLst>
              <a:ext uri="{FF2B5EF4-FFF2-40B4-BE49-F238E27FC236}">
                <a16:creationId xmlns:a16="http://schemas.microsoft.com/office/drawing/2014/main" id="{90509BB5-4C01-7125-9B86-F82DEDCBB059}"/>
              </a:ext>
            </a:extLst>
          </p:cNvPr>
          <p:cNvSpPr>
            <a:spLocks noGrp="1"/>
          </p:cNvSpPr>
          <p:nvPr/>
        </p:nvSpPr>
        <p:spPr>
          <a:xfrm>
            <a:off x="609600" y="1057275"/>
            <a:ext cx="704850" cy="47625"/>
          </a:xfrm>
          <a:prstGeom prst="rect">
            <a:avLst/>
          </a:prstGeom>
          <a:solidFill>
            <a:srgbClr val="6FB0FF"/>
          </a:solidFill>
          <a:ln w="0">
            <a:solidFill>
              <a:srgbClr val="6FB0FF"/>
            </a:solidFill>
            <a:prstDash val="solid"/>
          </a:ln>
        </p:spPr>
        <p:txBody>
          <a:bodyPr/>
          <a:lstStyle/>
          <a:p>
            <a:endParaRPr lang="en-US" noProof="1"/>
          </a:p>
        </p:txBody>
      </p:sp>
      <p:pic>
        <p:nvPicPr>
          <p:cNvPr id="12" name="Picture 11" descr="A logo for a company">
            <a:extLst>
              <a:ext uri="{FF2B5EF4-FFF2-40B4-BE49-F238E27FC236}">
                <a16:creationId xmlns:a16="http://schemas.microsoft.com/office/drawing/2014/main" id="{28499A02-951B-85D5-AE5F-D6AA0EB57F7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spTree>
    <p:extLst>
      <p:ext uri="{BB962C8B-B14F-4D97-AF65-F5344CB8AC3E}">
        <p14:creationId xmlns:p14="http://schemas.microsoft.com/office/powerpoint/2010/main" val="2133089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154D8-C980-2B6F-418C-3E6FBF517A9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FA17C1C-A601-5154-BDEB-BDD6CF96E34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3" name="Rectangle: Rounded Corners 22">
            <a:extLst>
              <a:ext uri="{FF2B5EF4-FFF2-40B4-BE49-F238E27FC236}">
                <a16:creationId xmlns:a16="http://schemas.microsoft.com/office/drawing/2014/main" id="{98B690C3-ADDE-835D-F769-3FE60990ED33}"/>
              </a:ext>
            </a:extLst>
          </p:cNvPr>
          <p:cNvSpPr/>
          <p:nvPr/>
        </p:nvSpPr>
        <p:spPr>
          <a:xfrm>
            <a:off x="4324979" y="5441182"/>
            <a:ext cx="3542043" cy="625293"/>
          </a:xfrm>
          <a:prstGeom prst="roundRect">
            <a:avLst>
              <a:gd name="adj" fmla="val 15871"/>
            </a:avLst>
          </a:prstGeom>
          <a:solidFill>
            <a:srgbClr val="F4F7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00" noProof="1">
              <a:solidFill>
                <a:srgbClr val="1A365C"/>
              </a:solidFill>
              <a:latin typeface="Nunito Sans ExtraBold" pitchFamily="2" charset="0"/>
            </a:endParaRPr>
          </a:p>
        </p:txBody>
      </p:sp>
      <p:sp>
        <p:nvSpPr>
          <p:cNvPr id="8" name="TextBox 7">
            <a:extLst>
              <a:ext uri="{FF2B5EF4-FFF2-40B4-BE49-F238E27FC236}">
                <a16:creationId xmlns:a16="http://schemas.microsoft.com/office/drawing/2014/main" id="{C63DA528-6DEB-2287-59AD-A4CA06487D38}"/>
              </a:ext>
            </a:extLst>
          </p:cNvPr>
          <p:cNvSpPr txBox="1"/>
          <p:nvPr/>
        </p:nvSpPr>
        <p:spPr>
          <a:xfrm>
            <a:off x="4382820" y="5530689"/>
            <a:ext cx="3426360" cy="461665"/>
          </a:xfrm>
          <a:prstGeom prst="rect">
            <a:avLst/>
          </a:prstGeom>
          <a:noFill/>
        </p:spPr>
        <p:txBody>
          <a:bodyPr wrap="square" rtlCol="0">
            <a:spAutoFit/>
          </a:bodyPr>
          <a:lstStyle/>
          <a:p>
            <a:pPr algn="ctr"/>
            <a:r>
              <a:rPr lang="en-US" sz="2400" noProof="1">
                <a:solidFill>
                  <a:srgbClr val="1A365C"/>
                </a:solidFill>
                <a:latin typeface="+mj-lt"/>
              </a:rPr>
              <a:t>spinetix.com/support</a:t>
            </a:r>
          </a:p>
        </p:txBody>
      </p:sp>
      <p:pic>
        <p:nvPicPr>
          <p:cNvPr id="6" name="Picture 5">
            <a:hlinkClick r:id="rId4"/>
            <a:extLst>
              <a:ext uri="{FF2B5EF4-FFF2-40B4-BE49-F238E27FC236}">
                <a16:creationId xmlns:a16="http://schemas.microsoft.com/office/drawing/2014/main" id="{00B82AF3-D4A6-34B9-75A8-CDB71F84698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397493" y="2173929"/>
            <a:ext cx="5278679" cy="2467051"/>
          </a:xfrm>
          <a:prstGeom prst="rect">
            <a:avLst/>
          </a:prstGeom>
        </p:spPr>
      </p:pic>
      <p:sp>
        <p:nvSpPr>
          <p:cNvPr id="21" name="TextBox 20">
            <a:extLst>
              <a:ext uri="{FF2B5EF4-FFF2-40B4-BE49-F238E27FC236}">
                <a16:creationId xmlns:a16="http://schemas.microsoft.com/office/drawing/2014/main" id="{560F451B-B7A0-C190-A150-9AB042D13C26}"/>
              </a:ext>
            </a:extLst>
          </p:cNvPr>
          <p:cNvSpPr txBox="1"/>
          <p:nvPr/>
        </p:nvSpPr>
        <p:spPr>
          <a:xfrm>
            <a:off x="4237117" y="3767348"/>
            <a:ext cx="2523598" cy="292388"/>
          </a:xfrm>
          <a:prstGeom prst="rect">
            <a:avLst/>
          </a:prstGeom>
          <a:noFill/>
        </p:spPr>
        <p:txBody>
          <a:bodyPr wrap="square">
            <a:spAutoFit/>
          </a:bodyPr>
          <a:lstStyle/>
          <a:p>
            <a:pPr algn="ctr"/>
            <a:r>
              <a:rPr lang="en-US" sz="1300" noProof="1">
                <a:solidFill>
                  <a:schemeClr val="bg1"/>
                </a:solidFill>
                <a:latin typeface="+mj-lt"/>
              </a:rPr>
              <a:t>CENTRE D’AIDE SPINETIX </a:t>
            </a:r>
            <a:endParaRPr lang="en-US" sz="1300" noProof="1">
              <a:solidFill>
                <a:schemeClr val="bg1"/>
              </a:solidFill>
            </a:endParaRPr>
          </a:p>
        </p:txBody>
      </p:sp>
      <p:pic>
        <p:nvPicPr>
          <p:cNvPr id="5" name="Picture 4">
            <a:hlinkClick r:id="rId6"/>
            <a:extLst>
              <a:ext uri="{FF2B5EF4-FFF2-40B4-BE49-F238E27FC236}">
                <a16:creationId xmlns:a16="http://schemas.microsoft.com/office/drawing/2014/main" id="{621550F1-5DB2-EB79-0721-0AEDE229E55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238068" y="2205863"/>
            <a:ext cx="4584568" cy="2436714"/>
          </a:xfrm>
          <a:prstGeom prst="rect">
            <a:avLst/>
          </a:prstGeom>
        </p:spPr>
      </p:pic>
      <p:pic>
        <p:nvPicPr>
          <p:cNvPr id="1026" name="Picture 2" descr="Youtube Logo Vector Art, Icons, and Graphics for Free Download">
            <a:extLst>
              <a:ext uri="{FF2B5EF4-FFF2-40B4-BE49-F238E27FC236}">
                <a16:creationId xmlns:a16="http://schemas.microsoft.com/office/drawing/2014/main" id="{F794F83F-63E8-A04B-80AE-E6DCAD8C701F}"/>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51214"/>
          <a:stretch>
            <a:fillRect/>
          </a:stretch>
        </p:blipFill>
        <p:spPr bwMode="auto">
          <a:xfrm>
            <a:off x="10451518" y="2781390"/>
            <a:ext cx="759863" cy="78607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022676A-2CD6-AAC8-02BB-473BBD37C2FE}"/>
              </a:ext>
            </a:extLst>
          </p:cNvPr>
          <p:cNvSpPr txBox="1"/>
          <p:nvPr/>
        </p:nvSpPr>
        <p:spPr>
          <a:xfrm>
            <a:off x="7996998" y="3786398"/>
            <a:ext cx="3332794" cy="292388"/>
          </a:xfrm>
          <a:prstGeom prst="rect">
            <a:avLst/>
          </a:prstGeom>
          <a:noFill/>
        </p:spPr>
        <p:txBody>
          <a:bodyPr wrap="square">
            <a:spAutoFit/>
          </a:bodyPr>
          <a:lstStyle/>
          <a:p>
            <a:pPr algn="ctr"/>
            <a:r>
              <a:rPr lang="en-US" sz="1300" noProof="1">
                <a:solidFill>
                  <a:schemeClr val="bg1"/>
                </a:solidFill>
                <a:latin typeface="+mj-lt"/>
              </a:rPr>
              <a:t>TUTORIELS VIDEO SUR YOUTUBE</a:t>
            </a:r>
            <a:endParaRPr lang="en-US" sz="1300" noProof="1">
              <a:solidFill>
                <a:schemeClr val="bg1"/>
              </a:solidFill>
            </a:endParaRPr>
          </a:p>
        </p:txBody>
      </p:sp>
      <p:pic>
        <p:nvPicPr>
          <p:cNvPr id="4" name="Picture 3">
            <a:hlinkClick r:id="rId9"/>
            <a:extLst>
              <a:ext uri="{FF2B5EF4-FFF2-40B4-BE49-F238E27FC236}">
                <a16:creationId xmlns:a16="http://schemas.microsoft.com/office/drawing/2014/main" id="{59DD8489-3B32-D547-3B43-412A14B89D52}"/>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369364" y="2196591"/>
            <a:ext cx="4466233" cy="2445521"/>
          </a:xfrm>
          <a:prstGeom prst="rect">
            <a:avLst/>
          </a:prstGeom>
        </p:spPr>
      </p:pic>
      <p:sp>
        <p:nvSpPr>
          <p:cNvPr id="12" name="TextBox 11">
            <a:extLst>
              <a:ext uri="{FF2B5EF4-FFF2-40B4-BE49-F238E27FC236}">
                <a16:creationId xmlns:a16="http://schemas.microsoft.com/office/drawing/2014/main" id="{6DC9D61E-AE0D-C5A4-43B1-BD669238082D}"/>
              </a:ext>
            </a:extLst>
          </p:cNvPr>
          <p:cNvSpPr txBox="1"/>
          <p:nvPr/>
        </p:nvSpPr>
        <p:spPr>
          <a:xfrm>
            <a:off x="522574" y="3773739"/>
            <a:ext cx="1584626" cy="292388"/>
          </a:xfrm>
          <a:prstGeom prst="rect">
            <a:avLst/>
          </a:prstGeom>
          <a:noFill/>
        </p:spPr>
        <p:txBody>
          <a:bodyPr wrap="square">
            <a:spAutoFit/>
          </a:bodyPr>
          <a:lstStyle/>
          <a:p>
            <a:pPr algn="ctr"/>
            <a:r>
              <a:rPr lang="en-US" sz="1300" noProof="1">
                <a:solidFill>
                  <a:schemeClr val="bg1"/>
                </a:solidFill>
                <a:latin typeface="+mj-lt"/>
              </a:rPr>
              <a:t>SUPPORT WIKI</a:t>
            </a:r>
            <a:endParaRPr lang="en-US" sz="1300" noProof="1">
              <a:solidFill>
                <a:schemeClr val="bg1"/>
              </a:solidFill>
            </a:endParaRPr>
          </a:p>
        </p:txBody>
      </p:sp>
      <p:sp>
        <p:nvSpPr>
          <p:cNvPr id="9" name="Rectangle 8">
            <a:extLst>
              <a:ext uri="{FF2B5EF4-FFF2-40B4-BE49-F238E27FC236}">
                <a16:creationId xmlns:a16="http://schemas.microsoft.com/office/drawing/2014/main" id="{19A5434A-F381-1A80-A3D4-6DC14DAB8E15}"/>
              </a:ext>
            </a:extLst>
          </p:cNvPr>
          <p:cNvSpPr>
            <a:spLocks noGrp="1"/>
          </p:cNvSpPr>
          <p:nvPr/>
        </p:nvSpPr>
        <p:spPr>
          <a:xfrm>
            <a:off x="609600" y="457010"/>
            <a:ext cx="8858250" cy="504825"/>
          </a:xfrm>
          <a:prstGeom prst="rect">
            <a:avLst/>
          </a:prstGeom>
          <a:noFill/>
          <a:ln w="0">
            <a:noFill/>
            <a:prstDash val="solid"/>
          </a:ln>
        </p:spPr>
        <p:txBody>
          <a:bodyPr anchor="ctr"/>
          <a:lstStyle/>
          <a:p>
            <a:pPr algn="l">
              <a:buNone/>
              <a:defRPr sz="2625" b="0">
                <a:solidFill>
                  <a:srgbClr val="FFFFFF"/>
                </a:solidFill>
                <a:latin typeface="Nunito Sans Black"/>
                <a:ea typeface="Nunito Sans Black"/>
                <a:cs typeface="Nunito Sans Black"/>
              </a:defRPr>
            </a:pPr>
            <a:r>
              <a:rPr lang="en-US" sz="3200" b="0" noProof="1">
                <a:solidFill>
                  <a:srgbClr val="FFFFFF"/>
                </a:solidFill>
                <a:latin typeface="Nunito Sans Black"/>
                <a:ea typeface="Nunito Sans Black"/>
                <a:cs typeface="Nunito Sans Black"/>
              </a:rPr>
              <a:t>Ressources de support en ligne</a:t>
            </a:r>
          </a:p>
        </p:txBody>
      </p:sp>
      <p:sp>
        <p:nvSpPr>
          <p:cNvPr id="11" name="Rectangle 10">
            <a:extLst>
              <a:ext uri="{FF2B5EF4-FFF2-40B4-BE49-F238E27FC236}">
                <a16:creationId xmlns:a16="http://schemas.microsoft.com/office/drawing/2014/main" id="{2E4FACD1-1F49-48BF-A80F-565CF2450D39}"/>
              </a:ext>
            </a:extLst>
          </p:cNvPr>
          <p:cNvSpPr>
            <a:spLocks noGrp="1"/>
          </p:cNvSpPr>
          <p:nvPr/>
        </p:nvSpPr>
        <p:spPr>
          <a:xfrm>
            <a:off x="609600" y="1057275"/>
            <a:ext cx="704850" cy="47625"/>
          </a:xfrm>
          <a:prstGeom prst="rect">
            <a:avLst/>
          </a:prstGeom>
          <a:solidFill>
            <a:srgbClr val="6FB0FF"/>
          </a:solidFill>
          <a:ln w="0">
            <a:solidFill>
              <a:srgbClr val="6FB0FF"/>
            </a:solidFill>
            <a:prstDash val="solid"/>
          </a:ln>
        </p:spPr>
        <p:txBody>
          <a:bodyPr/>
          <a:lstStyle/>
          <a:p>
            <a:endParaRPr lang="en-US" noProof="1"/>
          </a:p>
        </p:txBody>
      </p:sp>
      <p:pic>
        <p:nvPicPr>
          <p:cNvPr id="13" name="Picture 12" descr="A logo for a company">
            <a:extLst>
              <a:ext uri="{FF2B5EF4-FFF2-40B4-BE49-F238E27FC236}">
                <a16:creationId xmlns:a16="http://schemas.microsoft.com/office/drawing/2014/main" id="{1CB6CCFE-4866-3A26-0EFB-D542E4D1864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spTree>
    <p:extLst>
      <p:ext uri="{BB962C8B-B14F-4D97-AF65-F5344CB8AC3E}">
        <p14:creationId xmlns:p14="http://schemas.microsoft.com/office/powerpoint/2010/main" val="3991290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D7030-C464-25D9-52D4-94DFF0983B1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5E9CCE9-D7EF-9C16-F026-1074471EEEC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21E522BA-531E-8B62-8E92-917A6943E766}"/>
              </a:ext>
            </a:extLst>
          </p:cNvPr>
          <p:cNvSpPr txBox="1"/>
          <p:nvPr/>
        </p:nvSpPr>
        <p:spPr>
          <a:xfrm>
            <a:off x="8959328" y="1406247"/>
            <a:ext cx="2542798" cy="1661993"/>
          </a:xfrm>
          <a:prstGeom prst="rect">
            <a:avLst/>
          </a:prstGeom>
          <a:noFill/>
        </p:spPr>
        <p:txBody>
          <a:bodyPr wrap="square" rtlCol="0">
            <a:spAutoFit/>
          </a:bodyPr>
          <a:lstStyle/>
          <a:p>
            <a:pPr algn="ctr"/>
            <a:r>
              <a:rPr lang="en-US" sz="3400" noProof="1">
                <a:solidFill>
                  <a:schemeClr val="bg1"/>
                </a:solidFill>
                <a:latin typeface="+mj-lt"/>
              </a:rPr>
              <a:t>DIGITAL</a:t>
            </a:r>
          </a:p>
          <a:p>
            <a:pPr algn="ctr"/>
            <a:r>
              <a:rPr lang="en-US" sz="3400" noProof="1">
                <a:solidFill>
                  <a:schemeClr val="bg1"/>
                </a:solidFill>
                <a:latin typeface="+mj-lt"/>
              </a:rPr>
              <a:t>SIGNAGE</a:t>
            </a:r>
            <a:br>
              <a:rPr lang="en-US" sz="3400" noProof="1">
                <a:solidFill>
                  <a:schemeClr val="bg1"/>
                </a:solidFill>
                <a:latin typeface="+mj-lt"/>
              </a:rPr>
            </a:br>
            <a:r>
              <a:rPr lang="en-US" sz="3400" noProof="1">
                <a:solidFill>
                  <a:srgbClr val="6FB0FF"/>
                </a:solidFill>
                <a:latin typeface="+mj-lt"/>
              </a:rPr>
              <a:t>ACADEMY</a:t>
            </a:r>
          </a:p>
        </p:txBody>
      </p:sp>
      <p:sp>
        <p:nvSpPr>
          <p:cNvPr id="15" name="TextBox 14">
            <a:extLst>
              <a:ext uri="{FF2B5EF4-FFF2-40B4-BE49-F238E27FC236}">
                <a16:creationId xmlns:a16="http://schemas.microsoft.com/office/drawing/2014/main" id="{20CAC7E6-3709-69BF-F659-B9D432237D42}"/>
              </a:ext>
            </a:extLst>
          </p:cNvPr>
          <p:cNvSpPr txBox="1"/>
          <p:nvPr/>
        </p:nvSpPr>
        <p:spPr>
          <a:xfrm>
            <a:off x="8520635" y="3668442"/>
            <a:ext cx="3420184" cy="969496"/>
          </a:xfrm>
          <a:prstGeom prst="rect">
            <a:avLst/>
          </a:prstGeom>
          <a:noFill/>
        </p:spPr>
        <p:txBody>
          <a:bodyPr wrap="square" rtlCol="0">
            <a:spAutoFit/>
          </a:bodyPr>
          <a:lstStyle/>
          <a:p>
            <a:pPr algn="ctr"/>
            <a:r>
              <a:rPr lang="en-US" sz="1900" noProof="1">
                <a:solidFill>
                  <a:schemeClr val="bg1"/>
                </a:solidFill>
                <a:latin typeface="Nunito Sans ExtraBold" pitchFamily="2" charset="0"/>
              </a:rPr>
              <a:t>Inscrivez-vous dès maintenant à notre prochain webinaire :</a:t>
            </a:r>
            <a:endParaRPr lang="en-US" sz="1900" b="1" noProof="1">
              <a:solidFill>
                <a:schemeClr val="bg1"/>
              </a:solidFill>
              <a:latin typeface="Nunito Sans ExtraBold" pitchFamily="2" charset="0"/>
            </a:endParaRPr>
          </a:p>
        </p:txBody>
      </p:sp>
      <p:sp>
        <p:nvSpPr>
          <p:cNvPr id="7" name="Rectangle: Rounded Corners 6">
            <a:hlinkClick r:id="rId4"/>
            <a:extLst>
              <a:ext uri="{FF2B5EF4-FFF2-40B4-BE49-F238E27FC236}">
                <a16:creationId xmlns:a16="http://schemas.microsoft.com/office/drawing/2014/main" id="{C849EEC1-B66E-B2C0-3E91-88BF156569DB}"/>
              </a:ext>
            </a:extLst>
          </p:cNvPr>
          <p:cNvSpPr/>
          <p:nvPr/>
        </p:nvSpPr>
        <p:spPr>
          <a:xfrm>
            <a:off x="8776989" y="4793005"/>
            <a:ext cx="2907477" cy="583590"/>
          </a:xfrm>
          <a:prstGeom prst="roundRect">
            <a:avLst>
              <a:gd name="adj" fmla="val 18451"/>
            </a:avLst>
          </a:prstGeom>
          <a:solidFill>
            <a:srgbClr val="2857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1"/>
              <a:t> </a:t>
            </a:r>
          </a:p>
        </p:txBody>
      </p:sp>
      <p:sp>
        <p:nvSpPr>
          <p:cNvPr id="3" name="TextBox 2">
            <a:extLst>
              <a:ext uri="{FF2B5EF4-FFF2-40B4-BE49-F238E27FC236}">
                <a16:creationId xmlns:a16="http://schemas.microsoft.com/office/drawing/2014/main" id="{18B6ACBD-51F7-3B6E-2F5B-DA619A8F26DD}"/>
              </a:ext>
            </a:extLst>
          </p:cNvPr>
          <p:cNvSpPr txBox="1"/>
          <p:nvPr/>
        </p:nvSpPr>
        <p:spPr>
          <a:xfrm>
            <a:off x="8802649" y="4885266"/>
            <a:ext cx="2856157" cy="400110"/>
          </a:xfrm>
          <a:prstGeom prst="rect">
            <a:avLst/>
          </a:prstGeom>
          <a:noFill/>
        </p:spPr>
        <p:txBody>
          <a:bodyPr wrap="square">
            <a:spAutoFit/>
          </a:bodyPr>
          <a:lstStyle/>
          <a:p>
            <a:pPr algn="ctr"/>
            <a:r>
              <a:rPr lang="en-US" sz="2000" b="1" noProof="1">
                <a:solidFill>
                  <a:schemeClr val="bg1"/>
                </a:solidFill>
              </a:rPr>
              <a:t>spinetix.com/academy</a:t>
            </a:r>
          </a:p>
        </p:txBody>
      </p:sp>
      <p:pic>
        <p:nvPicPr>
          <p:cNvPr id="8" name="Picture 7" descr="A logo for a company">
            <a:extLst>
              <a:ext uri="{FF2B5EF4-FFF2-40B4-BE49-F238E27FC236}">
                <a16:creationId xmlns:a16="http://schemas.microsoft.com/office/drawing/2014/main" id="{93C70519-B86E-7059-5EF0-4D430D385F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sp>
        <p:nvSpPr>
          <p:cNvPr id="2" name="Rectangle 1">
            <a:extLst>
              <a:ext uri="{FF2B5EF4-FFF2-40B4-BE49-F238E27FC236}">
                <a16:creationId xmlns:a16="http://schemas.microsoft.com/office/drawing/2014/main" id="{686E74AF-02C8-350F-4B35-CCC216A1702E}"/>
              </a:ext>
            </a:extLst>
          </p:cNvPr>
          <p:cNvSpPr/>
          <p:nvPr/>
        </p:nvSpPr>
        <p:spPr>
          <a:xfrm>
            <a:off x="-1946" y="0"/>
            <a:ext cx="8268813" cy="6858000"/>
          </a:xfrm>
          <a:prstGeom prst="rect">
            <a:avLst/>
          </a:prstGeom>
          <a:solidFill>
            <a:srgbClr val="F7F9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1"/>
          </a:p>
        </p:txBody>
      </p:sp>
      <p:pic>
        <p:nvPicPr>
          <p:cNvPr id="6" name="Picture 5">
            <a:extLst>
              <a:ext uri="{FF2B5EF4-FFF2-40B4-BE49-F238E27FC236}">
                <a16:creationId xmlns:a16="http://schemas.microsoft.com/office/drawing/2014/main" id="{269BC971-EE0A-1307-1496-D0102A54057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41" y="298825"/>
            <a:ext cx="8268813" cy="6559175"/>
          </a:xfrm>
          <a:prstGeom prst="rect">
            <a:avLst/>
          </a:prstGeom>
        </p:spPr>
      </p:pic>
      <p:sp>
        <p:nvSpPr>
          <p:cNvPr id="17" name="TextBox 16">
            <a:extLst>
              <a:ext uri="{FF2B5EF4-FFF2-40B4-BE49-F238E27FC236}">
                <a16:creationId xmlns:a16="http://schemas.microsoft.com/office/drawing/2014/main" id="{2481B428-B4FB-9BB3-0239-FE7041067428}"/>
              </a:ext>
            </a:extLst>
          </p:cNvPr>
          <p:cNvSpPr txBox="1"/>
          <p:nvPr/>
        </p:nvSpPr>
        <p:spPr>
          <a:xfrm>
            <a:off x="1970479" y="473441"/>
            <a:ext cx="4131745" cy="1384995"/>
          </a:xfrm>
          <a:prstGeom prst="rect">
            <a:avLst/>
          </a:prstGeom>
          <a:noFill/>
        </p:spPr>
        <p:txBody>
          <a:bodyPr wrap="square">
            <a:spAutoFit/>
          </a:bodyPr>
          <a:lstStyle/>
          <a:p>
            <a:pPr algn="r">
              <a:buNone/>
            </a:pPr>
            <a:r>
              <a:rPr lang="en-US" sz="2800" i="0" noProof="1">
                <a:solidFill>
                  <a:srgbClr val="081D38"/>
                </a:solidFill>
                <a:effectLst/>
                <a:latin typeface="+mj-lt"/>
              </a:rPr>
              <a:t>FORMATIONS CTS RU APPROUVEES PAR AVIXA</a:t>
            </a:r>
            <a:endParaRPr lang="en-US" sz="2800" noProof="1">
              <a:solidFill>
                <a:srgbClr val="081D38"/>
              </a:solidFill>
              <a:latin typeface="+mj-lt"/>
            </a:endParaRPr>
          </a:p>
        </p:txBody>
      </p:sp>
      <p:pic>
        <p:nvPicPr>
          <p:cNvPr id="12" name="Picture 11">
            <a:extLst>
              <a:ext uri="{FF2B5EF4-FFF2-40B4-BE49-F238E27FC236}">
                <a16:creationId xmlns:a16="http://schemas.microsoft.com/office/drawing/2014/main" id="{A9B4F13D-A070-3887-ED19-51B43372B71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248399" y="442126"/>
            <a:ext cx="1415587" cy="1415587"/>
          </a:xfrm>
          <a:prstGeom prst="rect">
            <a:avLst/>
          </a:prstGeom>
        </p:spPr>
      </p:pic>
    </p:spTree>
    <p:extLst>
      <p:ext uri="{BB962C8B-B14F-4D97-AF65-F5344CB8AC3E}">
        <p14:creationId xmlns:p14="http://schemas.microsoft.com/office/powerpoint/2010/main" val="2483353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777D9-05B8-FFC0-C089-0AE4FC4C5BF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3D8B3AB6-1A08-A81A-F461-E91F15A6B01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Subtitle 2">
            <a:extLst>
              <a:ext uri="{FF2B5EF4-FFF2-40B4-BE49-F238E27FC236}">
                <a16:creationId xmlns:a16="http://schemas.microsoft.com/office/drawing/2014/main" id="{D6FA3B67-6913-CEF1-1C2B-B3DDD4773E6D}"/>
              </a:ext>
            </a:extLst>
          </p:cNvPr>
          <p:cNvSpPr txBox="1">
            <a:spLocks/>
          </p:cNvSpPr>
          <p:nvPr/>
        </p:nvSpPr>
        <p:spPr>
          <a:xfrm>
            <a:off x="3659249" y="3510440"/>
            <a:ext cx="8129721" cy="840427"/>
          </a:xfrm>
          <a:prstGeom prst="rect">
            <a:avLst/>
          </a:prstGeom>
        </p:spPr>
        <p:txBody>
          <a:bodyPr lIns="121920" tIns="60960" rIns="121920" bIns="60960" anchor="t"/>
          <a:lstStyle>
            <a:lvl1pPr marL="0" indent="0" algn="l" defTabSz="914355" rtl="0" eaLnBrk="1" latinLnBrk="0" hangingPunct="1">
              <a:lnSpc>
                <a:spcPct val="90000"/>
              </a:lnSpc>
              <a:spcBef>
                <a:spcPts val="1000"/>
              </a:spcBef>
              <a:buFont typeface="Arial" panose="020B0604020202020204" pitchFamily="34" charset="0"/>
              <a:buNone/>
              <a:defRPr sz="1600" b="0" kern="1200">
                <a:solidFill>
                  <a:srgbClr val="545758"/>
                </a:solidFill>
                <a:latin typeface="Nunito Sans Light" panose="00000400000000000000" pitchFamily="2" charset="0"/>
                <a:ea typeface="+mn-ea"/>
                <a:cs typeface="+mn-cs"/>
              </a:defRPr>
            </a:lvl1pPr>
            <a:lvl2pPr marL="269875" indent="-227013" algn="l" defTabSz="914355" rtl="0" eaLnBrk="1" latinLnBrk="0" hangingPunct="1">
              <a:lnSpc>
                <a:spcPct val="90000"/>
              </a:lnSpc>
              <a:spcBef>
                <a:spcPts val="500"/>
              </a:spcBef>
              <a:buFont typeface="Arial" panose="020B0604020202020204" pitchFamily="34" charset="0"/>
              <a:buChar char="•"/>
              <a:defRPr sz="1600" kern="1200">
                <a:solidFill>
                  <a:srgbClr val="545758"/>
                </a:solidFill>
                <a:latin typeface="Nunito Sans Light" panose="00000400000000000000" pitchFamily="2" charset="0"/>
                <a:ea typeface="+mn-ea"/>
                <a:cs typeface="+mn-cs"/>
              </a:defRPr>
            </a:lvl2pPr>
            <a:lvl3pPr marL="539750" indent="-227013" algn="l" defTabSz="914355" rtl="0" eaLnBrk="1" latinLnBrk="0" hangingPunct="1">
              <a:lnSpc>
                <a:spcPct val="90000"/>
              </a:lnSpc>
              <a:spcBef>
                <a:spcPts val="500"/>
              </a:spcBef>
              <a:buFont typeface="Arial" panose="020B0604020202020204" pitchFamily="34" charset="0"/>
              <a:buChar char="•"/>
              <a:defRPr sz="1200" kern="1200">
                <a:solidFill>
                  <a:srgbClr val="545758"/>
                </a:solidFill>
                <a:latin typeface="Nunito Sans Light" panose="00000400000000000000" pitchFamily="2" charset="0"/>
                <a:ea typeface="+mn-ea"/>
                <a:cs typeface="+mn-cs"/>
              </a:defRPr>
            </a:lvl3pPr>
            <a:lvl4pPr marL="809625" indent="-227013" algn="l" defTabSz="914355" rtl="0" eaLnBrk="1" latinLnBrk="0" hangingPunct="1">
              <a:lnSpc>
                <a:spcPct val="90000"/>
              </a:lnSpc>
              <a:spcBef>
                <a:spcPts val="500"/>
              </a:spcBef>
              <a:buFont typeface="Arial" panose="020B0604020202020204" pitchFamily="34" charset="0"/>
              <a:buChar char="•"/>
              <a:defRPr sz="1100" kern="1200">
                <a:solidFill>
                  <a:srgbClr val="545758"/>
                </a:solidFill>
                <a:latin typeface="Nunito Sans Light" panose="00000400000000000000" pitchFamily="2" charset="0"/>
                <a:ea typeface="+mn-ea"/>
                <a:cs typeface="+mn-cs"/>
              </a:defRPr>
            </a:lvl4pPr>
            <a:lvl5pPr marL="1079500" indent="-227013" algn="l" defTabSz="914355" rtl="0" eaLnBrk="1" latinLnBrk="0" hangingPunct="1">
              <a:lnSpc>
                <a:spcPct val="90000"/>
              </a:lnSpc>
              <a:spcBef>
                <a:spcPts val="500"/>
              </a:spcBef>
              <a:buFont typeface="Arial" panose="020B0604020202020204" pitchFamily="34" charset="0"/>
              <a:buChar char="•"/>
              <a:defRPr sz="1400" kern="1200">
                <a:solidFill>
                  <a:schemeClr val="tx1"/>
                </a:solidFill>
                <a:latin typeface="Myriad Pro Cond" panose="020B0506030403020204" pitchFamily="34" charset="0"/>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3200" noProof="1">
              <a:solidFill>
                <a:schemeClr val="bg1"/>
              </a:solidFill>
              <a:latin typeface="+mj-lt"/>
            </a:endParaRPr>
          </a:p>
        </p:txBody>
      </p:sp>
      <p:sp>
        <p:nvSpPr>
          <p:cNvPr id="24" name="TextBox 23">
            <a:extLst>
              <a:ext uri="{FF2B5EF4-FFF2-40B4-BE49-F238E27FC236}">
                <a16:creationId xmlns:a16="http://schemas.microsoft.com/office/drawing/2014/main" id="{D48EDFEE-E1EA-F95F-06E0-AD9495ADD16B}"/>
              </a:ext>
            </a:extLst>
          </p:cNvPr>
          <p:cNvSpPr txBox="1"/>
          <p:nvPr/>
        </p:nvSpPr>
        <p:spPr>
          <a:xfrm>
            <a:off x="3914155" y="2569637"/>
            <a:ext cx="4363695" cy="1425903"/>
          </a:xfrm>
          <a:prstGeom prst="rect">
            <a:avLst/>
          </a:prstGeom>
          <a:noFill/>
        </p:spPr>
        <p:txBody>
          <a:bodyPr wrap="none" rtlCol="0">
            <a:spAutoFit/>
          </a:bodyPr>
          <a:lstStyle/>
          <a:p>
            <a:pPr algn="ctr"/>
            <a:r>
              <a:rPr lang="en-US" sz="8666" noProof="1">
                <a:solidFill>
                  <a:srgbClr val="FFFFFF"/>
                </a:solidFill>
                <a:latin typeface="Nunito Sans Black" pitchFamily="2" charset="0"/>
              </a:rPr>
              <a:t>MERCI !</a:t>
            </a:r>
            <a:endParaRPr lang="en-US" sz="8666" noProof="1">
              <a:solidFill>
                <a:srgbClr val="FFFFFF"/>
              </a:solidFill>
            </a:endParaRPr>
          </a:p>
        </p:txBody>
      </p:sp>
      <p:sp>
        <p:nvSpPr>
          <p:cNvPr id="4" name="TextBox 3">
            <a:extLst>
              <a:ext uri="{FF2B5EF4-FFF2-40B4-BE49-F238E27FC236}">
                <a16:creationId xmlns:a16="http://schemas.microsoft.com/office/drawing/2014/main" id="{DC380D35-76C6-7C32-054A-69A02C66B945}"/>
              </a:ext>
            </a:extLst>
          </p:cNvPr>
          <p:cNvSpPr txBox="1"/>
          <p:nvPr/>
        </p:nvSpPr>
        <p:spPr>
          <a:xfrm>
            <a:off x="5391320" y="4754127"/>
            <a:ext cx="1409360" cy="359009"/>
          </a:xfrm>
          <a:prstGeom prst="rect">
            <a:avLst/>
          </a:prstGeom>
          <a:noFill/>
        </p:spPr>
        <p:txBody>
          <a:bodyPr wrap="none" rtlCol="0">
            <a:spAutoFit/>
          </a:bodyPr>
          <a:lstStyle/>
          <a:p>
            <a:pPr algn="ctr"/>
            <a:r>
              <a:rPr lang="en-US" sz="1733" noProof="1">
                <a:solidFill>
                  <a:srgbClr val="FFFFFF"/>
                </a:solidFill>
                <a:latin typeface="Nunito Sans Light" pitchFamily="2" charset="0"/>
              </a:rPr>
              <a:t>spinetix.com</a:t>
            </a:r>
          </a:p>
        </p:txBody>
      </p:sp>
      <p:sp>
        <p:nvSpPr>
          <p:cNvPr id="8" name="TextBox 7">
            <a:extLst>
              <a:ext uri="{FF2B5EF4-FFF2-40B4-BE49-F238E27FC236}">
                <a16:creationId xmlns:a16="http://schemas.microsoft.com/office/drawing/2014/main" id="{95DFA70D-45CE-41CC-8786-DDA466A57085}"/>
              </a:ext>
            </a:extLst>
          </p:cNvPr>
          <p:cNvSpPr txBox="1"/>
          <p:nvPr/>
        </p:nvSpPr>
        <p:spPr>
          <a:xfrm>
            <a:off x="367589" y="5547239"/>
            <a:ext cx="11456825" cy="954107"/>
          </a:xfrm>
          <a:prstGeom prst="rect">
            <a:avLst/>
          </a:prstGeom>
          <a:noFill/>
        </p:spPr>
        <p:txBody>
          <a:bodyPr wrap="square" rtlCol="0">
            <a:spAutoFit/>
          </a:bodyPr>
          <a:lstStyle/>
          <a:p>
            <a:pPr algn="just"/>
            <a:r>
              <a:rPr lang="en-US" sz="800" noProof="1">
                <a:solidFill>
                  <a:srgbClr val="FFFFFF"/>
                </a:solidFill>
                <a:latin typeface="Nunito Sans Light" pitchFamily="2" charset="0"/>
              </a:rPr>
              <a:t>DISCLAIMER NOTICE – The information provided in this document is not binding, does not engage SpinetiX in any way, and could change at any time without prior notice.</a:t>
            </a:r>
          </a:p>
          <a:p>
            <a:pPr algn="just"/>
            <a:endParaRPr lang="en-US" sz="800" noProof="1">
              <a:solidFill>
                <a:srgbClr val="FFFFFF"/>
              </a:solidFill>
              <a:latin typeface="Nunito Sans Light" pitchFamily="2" charset="0"/>
            </a:endParaRPr>
          </a:p>
          <a:p>
            <a:pPr algn="just"/>
            <a:r>
              <a:rPr lang="en-US" sz="800" noProof="1">
                <a:solidFill>
                  <a:srgbClr val="FFFFFF"/>
                </a:solidFill>
                <a:latin typeface="Nunito Sans Light" pitchFamily="2" charset="0"/>
              </a:rPr>
              <a:t>© Copyright - The copyrights of the designs, concepts, strategy, media, images and content in images, text of this presentation are and will remain the property of SpinetiX SA and are to be considered as strictly confidential information. The intellectual property of SpinetiX SA may only be used with the written consent of SpinetiX SA. The customer implicitly guarantees that the strictly confidential information can only be disclosed to employees who must know and agree to be bound by the terms and conditions of this document, whether they leave their service or not. No part of this publication may be retrieved, reproduced, or shared beyond the intended recipients of the document. The customer implicitly undertakes not to disclose any information about it to a third party without the prior written consent of SpinetiX SA. This document does not grant the customer a license or other right in the intellectual property of SpinetiX SA. Any dispute arising out of the unlawful use of the intellectual property of SpinetiX SA, or in connection with its illegal use, must be submitted to the jurisdiction of the Court of Lausanne, Switzerland. All rights are reserved by SpinetiX SA.</a:t>
            </a:r>
          </a:p>
        </p:txBody>
      </p:sp>
      <p:pic>
        <p:nvPicPr>
          <p:cNvPr id="10" name="Picture 9" descr="A black and white logo">
            <a:extLst>
              <a:ext uri="{FF2B5EF4-FFF2-40B4-BE49-F238E27FC236}">
                <a16:creationId xmlns:a16="http://schemas.microsoft.com/office/drawing/2014/main" id="{BA93BA1D-269A-42B6-435C-810585F608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57326" y="720385"/>
            <a:ext cx="1877349" cy="741404"/>
          </a:xfrm>
          <a:prstGeom prst="rect">
            <a:avLst/>
          </a:prstGeom>
        </p:spPr>
      </p:pic>
    </p:spTree>
    <p:extLst>
      <p:ext uri="{BB962C8B-B14F-4D97-AF65-F5344CB8AC3E}">
        <p14:creationId xmlns:p14="http://schemas.microsoft.com/office/powerpoint/2010/main" val="4152189144"/>
      </p:ext>
    </p:extLst>
  </p:cSld>
  <p:clrMapOvr>
    <a:masterClrMapping/>
  </p:clrMapOvr>
</p:sld>
</file>

<file path=ppt/theme/theme1.xml><?xml version="1.0" encoding="utf-8"?>
<a:theme xmlns:a="http://schemas.openxmlformats.org/drawingml/2006/main" name="Blue">
  <a:themeElements>
    <a:clrScheme name="Custom 2">
      <a:dk1>
        <a:sysClr val="windowText" lastClr="000000"/>
      </a:dk1>
      <a:lt1>
        <a:sysClr val="window" lastClr="FFFFFF"/>
      </a:lt1>
      <a:dk2>
        <a:srgbClr val="0D2648"/>
      </a:dk2>
      <a:lt2>
        <a:srgbClr val="E8E8E8"/>
      </a:lt2>
      <a:accent1>
        <a:srgbClr val="49E3FF"/>
      </a:accent1>
      <a:accent2>
        <a:srgbClr val="F89E5C"/>
      </a:accent2>
      <a:accent3>
        <a:srgbClr val="196B24"/>
      </a:accent3>
      <a:accent4>
        <a:srgbClr val="0F9ED5"/>
      </a:accent4>
      <a:accent5>
        <a:srgbClr val="A02B93"/>
      </a:accent5>
      <a:accent6>
        <a:srgbClr val="4EA72E"/>
      </a:accent6>
      <a:hlink>
        <a:srgbClr val="467886"/>
      </a:hlink>
      <a:folHlink>
        <a:srgbClr val="96607D"/>
      </a:folHlink>
    </a:clrScheme>
    <a:fontScheme name="Nunito Sans">
      <a:majorFont>
        <a:latin typeface="Nunito Sans Black"/>
        <a:ea typeface=""/>
        <a:cs typeface=""/>
      </a:majorFont>
      <a:minorFont>
        <a:latin typeface="Nunito Sans"/>
        <a:ea typeface=""/>
        <a:cs typeface=""/>
      </a:minorFont>
    </a:fontScheme>
    <a:fmtScheme name="Custom 2">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1_Gradient_0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Nunito Sans">
      <a:majorFont>
        <a:latin typeface="Nunito Sans Black"/>
        <a:ea typeface=""/>
        <a:cs typeface=""/>
      </a:majorFont>
      <a:minorFont>
        <a:latin typeface="Nunito Sans"/>
        <a:ea typeface=""/>
        <a:cs typeface=""/>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1_1/2_Blue_Right">
  <a:themeElements>
    <a:clrScheme name="Custom 2">
      <a:dk1>
        <a:sysClr val="windowText" lastClr="000000"/>
      </a:dk1>
      <a:lt1>
        <a:sysClr val="window" lastClr="FFFFFF"/>
      </a:lt1>
      <a:dk2>
        <a:srgbClr val="0D2648"/>
      </a:dk2>
      <a:lt2>
        <a:srgbClr val="E8E8E8"/>
      </a:lt2>
      <a:accent1>
        <a:srgbClr val="49E3FF"/>
      </a:accent1>
      <a:accent2>
        <a:srgbClr val="F89E5C"/>
      </a:accent2>
      <a:accent3>
        <a:srgbClr val="196B24"/>
      </a:accent3>
      <a:accent4>
        <a:srgbClr val="0F9ED5"/>
      </a:accent4>
      <a:accent5>
        <a:srgbClr val="A02B93"/>
      </a:accent5>
      <a:accent6>
        <a:srgbClr val="4EA72E"/>
      </a:accent6>
      <a:hlink>
        <a:srgbClr val="467886"/>
      </a:hlink>
      <a:folHlink>
        <a:srgbClr val="96607D"/>
      </a:folHlink>
    </a:clrScheme>
    <a:fontScheme name="Nunito Sans">
      <a:majorFont>
        <a:latin typeface="Nunito Sans Black"/>
        <a:ea typeface=""/>
        <a:cs typeface=""/>
      </a:majorFont>
      <a:minorFont>
        <a:latin typeface="Nunito Sans"/>
        <a:ea typeface=""/>
        <a:cs typeface=""/>
      </a:minorFont>
    </a:fontScheme>
    <a:fmtScheme name="Custom 2">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0912CE3BC851A409A6BC50A14EB4484" ma:contentTypeVersion="21" ma:contentTypeDescription="Crée un document." ma:contentTypeScope="" ma:versionID="306e1517abba1556ee28868ac782f050">
  <xsd:schema xmlns:xsd="http://www.w3.org/2001/XMLSchema" xmlns:xs="http://www.w3.org/2001/XMLSchema" xmlns:p="http://schemas.microsoft.com/office/2006/metadata/properties" xmlns:ns1="http://schemas.microsoft.com/sharepoint/v3" xmlns:ns2="5c0625f0-1c19-4483-951d-f79c26acaf4b" xmlns:ns3="34e33074-4c8b-405c-be51-4e4a45c33fcd" targetNamespace="http://schemas.microsoft.com/office/2006/metadata/properties" ma:root="true" ma:fieldsID="e9c0aaa25d8c6f327d52929c5eb17b2c" ns1:_="" ns2:_="" ns3:_="">
    <xsd:import namespace="http://schemas.microsoft.com/sharepoint/v3"/>
    <xsd:import namespace="5c0625f0-1c19-4483-951d-f79c26acaf4b"/>
    <xsd:import namespace="34e33074-4c8b-405c-be51-4e4a45c33fcd"/>
    <xsd:element name="properties">
      <xsd:complexType>
        <xsd:sequence>
          <xsd:element name="documentManagement">
            <xsd:complexType>
              <xsd:all>
                <xsd:element ref="ns2:MediaServiceMetadata" minOccurs="0"/>
                <xsd:element ref="ns2:MediaServiceFastMetadata" minOccurs="0"/>
                <xsd:element ref="ns2:MediaLengthInSecond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Propriétés de la stratégie de conformité unifiée" ma:hidden="true" ma:internalName="_ip_UnifiedCompliancePolicyProperties">
      <xsd:simpleType>
        <xsd:restriction base="dms:Note"/>
      </xsd:simpleType>
    </xsd:element>
    <xsd:element name="_ip_UnifiedCompliancePolicyUIAction" ma:index="28" nillable="true" ma:displayName="Action d’interface utilisateur de la stratégie de conformité unifié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c0625f0-1c19-4483-951d-f79c26acaf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Length (seconds)"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2f2cfe87-d3b6-4286-bc60-0ccf157bfec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4e33074-4c8b-405c-be51-4e4a45c33fcd" elementFormDefault="qualified">
    <xsd:import namespace="http://schemas.microsoft.com/office/2006/documentManagement/types"/>
    <xsd:import namespace="http://schemas.microsoft.com/office/infopath/2007/PartnerControls"/>
    <xsd:element name="SharedWithUsers" ma:index="11"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Partagé avec détails" ma:internalName="SharedWithDetails" ma:readOnly="true">
      <xsd:simpleType>
        <xsd:restriction base="dms:Note">
          <xsd:maxLength value="255"/>
        </xsd:restriction>
      </xsd:simpleType>
    </xsd:element>
    <xsd:element name="TaxCatchAll" ma:index="23" nillable="true" ma:displayName="Taxonomy Catch All Column" ma:hidden="true" ma:list="{726ec220-b732-4606-84ce-3a401c094793}" ma:internalName="TaxCatchAll" ma:showField="CatchAllData" ma:web="34e33074-4c8b-405c-be51-4e4a45c33fc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c0625f0-1c19-4483-951d-f79c26acaf4b">
      <Terms xmlns="http://schemas.microsoft.com/office/infopath/2007/PartnerControls"/>
    </lcf76f155ced4ddcb4097134ff3c332f>
    <TaxCatchAll xmlns="34e33074-4c8b-405c-be51-4e4a45c33fcd" xsi:nil="true"/>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D26349C6-422B-4E8C-A74C-C0D2EE9856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c0625f0-1c19-4483-951d-f79c26acaf4b"/>
    <ds:schemaRef ds:uri="34e33074-4c8b-405c-be51-4e4a45c33f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1B02441-2CF4-49B9-9CA7-3B91C1F76EF3}">
  <ds:schemaRefs>
    <ds:schemaRef ds:uri="http://schemas.microsoft.com/sharepoint/v3/contenttype/forms"/>
  </ds:schemaRefs>
</ds:datastoreItem>
</file>

<file path=customXml/itemProps3.xml><?xml version="1.0" encoding="utf-8"?>
<ds:datastoreItem xmlns:ds="http://schemas.openxmlformats.org/officeDocument/2006/customXml" ds:itemID="{94102D57-5BC2-46B0-BE9B-C2060DE6EED2}">
  <ds:schemaRefs>
    <ds:schemaRef ds:uri="34e33074-4c8b-405c-be51-4e4a45c33fcd"/>
    <ds:schemaRef ds:uri="5c0625f0-1c19-4483-951d-f79c26acaf4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223</TotalTime>
  <Words>1514</Words>
  <Application>Microsoft Office PowerPoint</Application>
  <PresentationFormat>Widescreen</PresentationFormat>
  <Paragraphs>242</Paragraphs>
  <Slides>16</Slides>
  <Notes>16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16</vt:i4>
      </vt:variant>
    </vt:vector>
  </HeadingPairs>
  <TitlesOfParts>
    <vt:vector size="25" baseType="lpstr">
      <vt:lpstr>STXingkai</vt:lpstr>
      <vt:lpstr>Calibri</vt:lpstr>
      <vt:lpstr>Nunito Sans</vt:lpstr>
      <vt:lpstr>Nunito Sans Black</vt:lpstr>
      <vt:lpstr>Nunito Sans Bold</vt:lpstr>
      <vt:lpstr>Nunito Sans ExtraBold</vt:lpstr>
      <vt:lpstr>Nunito Sans Light</vt:lpstr>
      <vt:lpstr>Blue</vt:lpstr>
      <vt:lpstr>1/1_Gradient_01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Krasimir Peykovski</cp:lastModifiedBy>
  <cp:revision>1</cp:revision>
  <dcterms:created xsi:type="dcterms:W3CDTF">2026-07-17T14:01:41Z</dcterms:created>
  <dcterms:modified xsi:type="dcterms:W3CDTF">2026-10-26T19:21:02Z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0x010100C0912CE3BC851A409A6BC50A14EB4484</vt:lpwstr>
  </property>
</Properties>
</file>