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31" r:id="rId4"/>
  </p:sldMasterIdLst>
  <p:notesMasterIdLst>
    <p:notesMasterId r:id="rId18"/>
  </p:notesMasterIdLst>
  <p:handoutMasterIdLst>
    <p:handoutMasterId r:id="rId19"/>
  </p:handoutMasterIdLst>
  <p:sldIdLst>
    <p:sldId id="257" r:id="rId5"/>
    <p:sldId id="327" r:id="rId6"/>
    <p:sldId id="264" r:id="rId7"/>
    <p:sldId id="268" r:id="rId8"/>
    <p:sldId id="329" r:id="rId9"/>
    <p:sldId id="301" r:id="rId10"/>
    <p:sldId id="300" r:id="rId11"/>
    <p:sldId id="276" r:id="rId12"/>
    <p:sldId id="328" r:id="rId13"/>
    <p:sldId id="291" r:id="rId14"/>
    <p:sldId id="262" r:id="rId15"/>
    <p:sldId id="320" r:id="rId16"/>
    <p:sldId id="321" r:id="rId17"/>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Myriad Pro Cond" panose="020B0506030403020204" charset="0"/>
      <p:regular r:id="rId24"/>
      <p:bold r:id="rId25"/>
      <p:italic r:id="rId26"/>
      <p:boldItalic r:id="rId27"/>
    </p:embeddedFont>
    <p:embeddedFont>
      <p:font typeface="Nunito Sans" panose="00000500000000000000" pitchFamily="2" charset="0"/>
      <p:regular r:id="rId28"/>
      <p:bold r:id="rId29"/>
      <p:italic r:id="rId30"/>
      <p:boldItalic r:id="rId31"/>
    </p:embeddedFont>
    <p:embeddedFont>
      <p:font typeface="Nunito Sans Bold" panose="00000800000000000000" pitchFamily="2" charset="0"/>
      <p:bold r:id="rId32"/>
    </p:embeddedFont>
    <p:embeddedFont>
      <p:font typeface="Nunito Sans ExtraBold" panose="00000900000000000000" pitchFamily="2" charset="0"/>
      <p:bold r:id="rId33"/>
      <p:boldItalic r:id="rId34"/>
    </p:embeddedFont>
    <p:embeddedFont>
      <p:font typeface="Nunito Sans ExtraLight" panose="00000300000000000000" pitchFamily="2" charset="0"/>
      <p:regular r:id="rId35"/>
      <p:italic r:id="rId36"/>
    </p:embeddedFont>
    <p:embeddedFont>
      <p:font typeface="Nunito Sans Light" panose="00000400000000000000" pitchFamily="2" charset="0"/>
      <p:regular r:id="rId37"/>
      <p:italic r:id="rId38"/>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E4B7CB-55C5-4244-948D-74F63035D438}">
          <p14:sldIdLst>
            <p14:sldId id="257"/>
            <p14:sldId id="327"/>
            <p14:sldId id="264"/>
            <p14:sldId id="268"/>
            <p14:sldId id="329"/>
            <p14:sldId id="301"/>
            <p14:sldId id="300"/>
            <p14:sldId id="276"/>
            <p14:sldId id="328"/>
            <p14:sldId id="291"/>
            <p14:sldId id="262"/>
            <p14:sldId id="320"/>
            <p14:sldId id="32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Preston" initials="GP" lastIdx="4" clrIdx="0">
    <p:extLst>
      <p:ext uri="{19B8F6BF-5375-455C-9EA6-DF929625EA0E}">
        <p15:presenceInfo xmlns:p15="http://schemas.microsoft.com/office/powerpoint/2012/main" userId="George Preston" providerId="None"/>
      </p:ext>
    </p:extLst>
  </p:cmAuthor>
  <p:cmAuthor id="2" name="Krasimir Peykovski" initials="KP" lastIdx="1" clrIdx="1">
    <p:extLst>
      <p:ext uri="{19B8F6BF-5375-455C-9EA6-DF929625EA0E}">
        <p15:presenceInfo xmlns:p15="http://schemas.microsoft.com/office/powerpoint/2012/main" userId="Krasimir Peykovski" providerId="None"/>
      </p:ext>
    </p:extLst>
  </p:cmAuthor>
  <p:cmAuthor id="3" name="Krasimir Peykovski" initials="KP [2]" lastIdx="4" clrIdx="2">
    <p:extLst>
      <p:ext uri="{19B8F6BF-5375-455C-9EA6-DF929625EA0E}">
        <p15:presenceInfo xmlns:p15="http://schemas.microsoft.com/office/powerpoint/2012/main" userId="S::Krasimir.Peykovski@spinetix.com::0b92663e-ab90-4ae4-a90e-d0aa385e5446" providerId="AD"/>
      </p:ext>
    </p:extLst>
  </p:cmAuthor>
  <p:cmAuthor id="4" name="George Preston" initials="GP [2]" lastIdx="11" clrIdx="3">
    <p:extLst>
      <p:ext uri="{19B8F6BF-5375-455C-9EA6-DF929625EA0E}">
        <p15:presenceInfo xmlns:p15="http://schemas.microsoft.com/office/powerpoint/2012/main" userId="S::George.Preston@spinetix.com::fb602fed-3a5d-4dbf-a583-96a5fd8c4bc8" providerId="AD"/>
      </p:ext>
    </p:extLst>
  </p:cmAuthor>
  <p:cmAuthor id="5" name="Nicolas Meyer" initials="NM" lastIdx="3" clrIdx="4">
    <p:extLst>
      <p:ext uri="{19B8F6BF-5375-455C-9EA6-DF929625EA0E}">
        <p15:presenceInfo xmlns:p15="http://schemas.microsoft.com/office/powerpoint/2012/main" userId="S::Nicolas.Meyer@spinetix.com::748e4549-62be-4a21-ab76-34847a7004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37C"/>
    <a:srgbClr val="CDA458"/>
    <a:srgbClr val="FBB900"/>
    <a:srgbClr val="FFFFFF"/>
    <a:srgbClr val="198387"/>
    <a:srgbClr val="DE1A67"/>
    <a:srgbClr val="E5ECF2"/>
    <a:srgbClr val="FFF8E5"/>
    <a:srgbClr val="21AAE2"/>
    <a:srgbClr val="DE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E431E-BCA3-4B3F-829C-DB009FB730EA}" v="1" dt="2021-09-06T13:30:53.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2" d="100"/>
          <a:sy n="162" d="100"/>
        </p:scale>
        <p:origin x="144" y="14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commentAuthors" Target="commentAuthor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0" Type="http://schemas.openxmlformats.org/officeDocument/2006/relationships/font" Target="fonts/font1.fntdata"/><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 Meyer" userId="S::nicolas.meyer@spinetix.com::748e4549-62be-4a21-ab76-34847a700432" providerId="AD" clId="Web-{7ED7068C-0029-4FA5-59AD-3E2B4E473FC8}"/>
    <pc:docChg chg="sldOrd">
      <pc:chgData name="Nicolas Meyer" userId="S::nicolas.meyer@spinetix.com::748e4549-62be-4a21-ab76-34847a700432" providerId="AD" clId="Web-{7ED7068C-0029-4FA5-59AD-3E2B4E473FC8}" dt="2021-08-20T15:43:12.340" v="0"/>
      <pc:docMkLst>
        <pc:docMk/>
      </pc:docMkLst>
      <pc:sldChg chg="ord">
        <pc:chgData name="Nicolas Meyer" userId="S::nicolas.meyer@spinetix.com::748e4549-62be-4a21-ab76-34847a700432" providerId="AD" clId="Web-{7ED7068C-0029-4FA5-59AD-3E2B4E473FC8}" dt="2021-08-20T15:43:12.340" v="0"/>
        <pc:sldMkLst>
          <pc:docMk/>
          <pc:sldMk cId="1508781903" sldId="327"/>
        </pc:sldMkLst>
      </pc:sldChg>
    </pc:docChg>
  </pc:docChgLst>
  <pc:docChgLst>
    <pc:chgData name="Tatiana Orlando" userId="65abc5f8-8132-43fa-9d9d-b07f6ec53bcc" providerId="ADAL" clId="{B176970E-A1A2-4C51-8CDF-DA396454CE33}"/>
    <pc:docChg chg="undo custSel addSld delSld modSld sldOrd modSection">
      <pc:chgData name="Tatiana Orlando" userId="65abc5f8-8132-43fa-9d9d-b07f6ec53bcc" providerId="ADAL" clId="{B176970E-A1A2-4C51-8CDF-DA396454CE33}" dt="2021-08-24T13:44:09.507" v="831"/>
      <pc:docMkLst>
        <pc:docMk/>
      </pc:docMkLst>
      <pc:sldChg chg="add">
        <pc:chgData name="Tatiana Orlando" userId="65abc5f8-8132-43fa-9d9d-b07f6ec53bcc" providerId="ADAL" clId="{B176970E-A1A2-4C51-8CDF-DA396454CE33}" dt="2021-08-24T13:44:09.507" v="831"/>
        <pc:sldMkLst>
          <pc:docMk/>
          <pc:sldMk cId="3990091450" sldId="262"/>
        </pc:sldMkLst>
      </pc:sldChg>
      <pc:sldChg chg="del">
        <pc:chgData name="Tatiana Orlando" userId="65abc5f8-8132-43fa-9d9d-b07f6ec53bcc" providerId="ADAL" clId="{B176970E-A1A2-4C51-8CDF-DA396454CE33}" dt="2021-08-10T09:35:07.997" v="3" actId="47"/>
        <pc:sldMkLst>
          <pc:docMk/>
          <pc:sldMk cId="1657513697" sldId="263"/>
        </pc:sldMkLst>
      </pc:sldChg>
      <pc:sldChg chg="ord">
        <pc:chgData name="Tatiana Orlando" userId="65abc5f8-8132-43fa-9d9d-b07f6ec53bcc" providerId="ADAL" clId="{B176970E-A1A2-4C51-8CDF-DA396454CE33}" dt="2021-08-10T09:34:38.019" v="1"/>
        <pc:sldMkLst>
          <pc:docMk/>
          <pc:sldMk cId="16231039" sldId="264"/>
        </pc:sldMkLst>
      </pc:sldChg>
      <pc:sldChg chg="modSp mod">
        <pc:chgData name="Tatiana Orlando" userId="65abc5f8-8132-43fa-9d9d-b07f6ec53bcc" providerId="ADAL" clId="{B176970E-A1A2-4C51-8CDF-DA396454CE33}" dt="2021-08-24T13:40:37.195" v="700" actId="20577"/>
        <pc:sldMkLst>
          <pc:docMk/>
          <pc:sldMk cId="1651347544" sldId="268"/>
        </pc:sldMkLst>
        <pc:spChg chg="mod">
          <ac:chgData name="Tatiana Orlando" userId="65abc5f8-8132-43fa-9d9d-b07f6ec53bcc" providerId="ADAL" clId="{B176970E-A1A2-4C51-8CDF-DA396454CE33}" dt="2021-08-24T13:40:37.195" v="700" actId="20577"/>
          <ac:spMkLst>
            <pc:docMk/>
            <pc:sldMk cId="1651347544" sldId="268"/>
            <ac:spMk id="2" creationId="{6681BBED-B6CC-4D6B-BA68-5D63FA940E41}"/>
          </ac:spMkLst>
        </pc:spChg>
      </pc:sldChg>
      <pc:sldChg chg="addSp delSp modSp mod">
        <pc:chgData name="Tatiana Orlando" userId="65abc5f8-8132-43fa-9d9d-b07f6ec53bcc" providerId="ADAL" clId="{B176970E-A1A2-4C51-8CDF-DA396454CE33}" dt="2021-08-24T13:43:43.992" v="812" actId="1076"/>
        <pc:sldMkLst>
          <pc:docMk/>
          <pc:sldMk cId="164894099" sldId="276"/>
        </pc:sldMkLst>
        <pc:spChg chg="mod">
          <ac:chgData name="Tatiana Orlando" userId="65abc5f8-8132-43fa-9d9d-b07f6ec53bcc" providerId="ADAL" clId="{B176970E-A1A2-4C51-8CDF-DA396454CE33}" dt="2021-08-24T13:43:21.643" v="807" actId="20577"/>
          <ac:spMkLst>
            <pc:docMk/>
            <pc:sldMk cId="164894099" sldId="276"/>
            <ac:spMk id="2" creationId="{51931EBC-512B-4463-AEBD-9AC187A0D06C}"/>
          </ac:spMkLst>
        </pc:spChg>
        <pc:spChg chg="del">
          <ac:chgData name="Tatiana Orlando" userId="65abc5f8-8132-43fa-9d9d-b07f6ec53bcc" providerId="ADAL" clId="{B176970E-A1A2-4C51-8CDF-DA396454CE33}" dt="2021-08-10T09:41:56.014" v="185" actId="478"/>
          <ac:spMkLst>
            <pc:docMk/>
            <pc:sldMk cId="164894099" sldId="276"/>
            <ac:spMk id="4" creationId="{B03EFF3C-45B5-4728-B646-BDEB2B75CF6F}"/>
          </ac:spMkLst>
        </pc:spChg>
        <pc:spChg chg="del">
          <ac:chgData name="Tatiana Orlando" userId="65abc5f8-8132-43fa-9d9d-b07f6ec53bcc" providerId="ADAL" clId="{B176970E-A1A2-4C51-8CDF-DA396454CE33}" dt="2021-08-10T09:41:56.354" v="186" actId="478"/>
          <ac:spMkLst>
            <pc:docMk/>
            <pc:sldMk cId="164894099" sldId="276"/>
            <ac:spMk id="10" creationId="{4A9B7162-3B67-4970-A98F-39B2BE5E3832}"/>
          </ac:spMkLst>
        </pc:spChg>
        <pc:spChg chg="add del mod">
          <ac:chgData name="Tatiana Orlando" userId="65abc5f8-8132-43fa-9d9d-b07f6ec53bcc" providerId="ADAL" clId="{B176970E-A1A2-4C51-8CDF-DA396454CE33}" dt="2021-08-10T09:48:03.820" v="414" actId="478"/>
          <ac:spMkLst>
            <pc:docMk/>
            <pc:sldMk cId="164894099" sldId="276"/>
            <ac:spMk id="13" creationId="{ABA14E00-73DA-4BF1-AF46-20F295EF114A}"/>
          </ac:spMkLst>
        </pc:spChg>
        <pc:spChg chg="add mod">
          <ac:chgData name="Tatiana Orlando" userId="65abc5f8-8132-43fa-9d9d-b07f6ec53bcc" providerId="ADAL" clId="{B176970E-A1A2-4C51-8CDF-DA396454CE33}" dt="2021-08-24T13:43:33.715" v="808" actId="1076"/>
          <ac:spMkLst>
            <pc:docMk/>
            <pc:sldMk cId="164894099" sldId="276"/>
            <ac:spMk id="14" creationId="{1190A596-6769-47C4-89CA-7C5EF708900E}"/>
          </ac:spMkLst>
        </pc:spChg>
        <pc:spChg chg="add mod">
          <ac:chgData name="Tatiana Orlando" userId="65abc5f8-8132-43fa-9d9d-b07f6ec53bcc" providerId="ADAL" clId="{B176970E-A1A2-4C51-8CDF-DA396454CE33}" dt="2021-08-24T13:43:33.715" v="808" actId="1076"/>
          <ac:spMkLst>
            <pc:docMk/>
            <pc:sldMk cId="164894099" sldId="276"/>
            <ac:spMk id="15" creationId="{97559B7F-54D0-4B09-A2D5-2F680EE27EF0}"/>
          </ac:spMkLst>
        </pc:spChg>
        <pc:spChg chg="add mod">
          <ac:chgData name="Tatiana Orlando" userId="65abc5f8-8132-43fa-9d9d-b07f6ec53bcc" providerId="ADAL" clId="{B176970E-A1A2-4C51-8CDF-DA396454CE33}" dt="2021-08-24T13:43:33.715" v="808" actId="1076"/>
          <ac:spMkLst>
            <pc:docMk/>
            <pc:sldMk cId="164894099" sldId="276"/>
            <ac:spMk id="16" creationId="{E6FE331D-425C-4E70-A239-E9581F3FD033}"/>
          </ac:spMkLst>
        </pc:spChg>
        <pc:spChg chg="add mod">
          <ac:chgData name="Tatiana Orlando" userId="65abc5f8-8132-43fa-9d9d-b07f6ec53bcc" providerId="ADAL" clId="{B176970E-A1A2-4C51-8CDF-DA396454CE33}" dt="2021-08-24T13:43:33.715" v="808" actId="1076"/>
          <ac:spMkLst>
            <pc:docMk/>
            <pc:sldMk cId="164894099" sldId="276"/>
            <ac:spMk id="17" creationId="{2D7CEFA8-9997-4599-AA6E-530D79844B20}"/>
          </ac:spMkLst>
        </pc:spChg>
        <pc:spChg chg="add mod">
          <ac:chgData name="Tatiana Orlando" userId="65abc5f8-8132-43fa-9d9d-b07f6ec53bcc" providerId="ADAL" clId="{B176970E-A1A2-4C51-8CDF-DA396454CE33}" dt="2021-08-24T13:43:33.715" v="808" actId="1076"/>
          <ac:spMkLst>
            <pc:docMk/>
            <pc:sldMk cId="164894099" sldId="276"/>
            <ac:spMk id="18" creationId="{89B9C52A-340C-45E5-87C8-0993DD610929}"/>
          </ac:spMkLst>
        </pc:spChg>
        <pc:spChg chg="add mod">
          <ac:chgData name="Tatiana Orlando" userId="65abc5f8-8132-43fa-9d9d-b07f6ec53bcc" providerId="ADAL" clId="{B176970E-A1A2-4C51-8CDF-DA396454CE33}" dt="2021-08-24T13:43:33.715" v="808" actId="1076"/>
          <ac:spMkLst>
            <pc:docMk/>
            <pc:sldMk cId="164894099" sldId="276"/>
            <ac:spMk id="19" creationId="{7D223AE2-B194-46C5-9D4C-3DA5C170F595}"/>
          </ac:spMkLst>
        </pc:spChg>
        <pc:spChg chg="add mod">
          <ac:chgData name="Tatiana Orlando" userId="65abc5f8-8132-43fa-9d9d-b07f6ec53bcc" providerId="ADAL" clId="{B176970E-A1A2-4C51-8CDF-DA396454CE33}" dt="2021-08-24T13:43:43.992" v="812" actId="1076"/>
          <ac:spMkLst>
            <pc:docMk/>
            <pc:sldMk cId="164894099" sldId="276"/>
            <ac:spMk id="20" creationId="{57CA5FE9-4FB3-4F00-A922-6563EAE952F8}"/>
          </ac:spMkLst>
        </pc:spChg>
        <pc:spChg chg="add del">
          <ac:chgData name="Tatiana Orlando" userId="65abc5f8-8132-43fa-9d9d-b07f6ec53bcc" providerId="ADAL" clId="{B176970E-A1A2-4C51-8CDF-DA396454CE33}" dt="2021-08-10T10:15:04.391" v="603" actId="478"/>
          <ac:spMkLst>
            <pc:docMk/>
            <pc:sldMk cId="164894099" sldId="276"/>
            <ac:spMk id="22" creationId="{C6BA2E38-20A3-4019-91FA-5EB134B882C7}"/>
          </ac:spMkLst>
        </pc:spChg>
        <pc:picChg chg="del">
          <ac:chgData name="Tatiana Orlando" userId="65abc5f8-8132-43fa-9d9d-b07f6ec53bcc" providerId="ADAL" clId="{B176970E-A1A2-4C51-8CDF-DA396454CE33}" dt="2021-08-10T09:41:54.686" v="184" actId="478"/>
          <ac:picMkLst>
            <pc:docMk/>
            <pc:sldMk cId="164894099" sldId="276"/>
            <ac:picMk id="3" creationId="{3666E44B-DA7B-4F7E-A9F9-0BE61811CDE6}"/>
          </ac:picMkLst>
        </pc:picChg>
        <pc:picChg chg="add mod">
          <ac:chgData name="Tatiana Orlando" userId="65abc5f8-8132-43fa-9d9d-b07f6ec53bcc" providerId="ADAL" clId="{B176970E-A1A2-4C51-8CDF-DA396454CE33}" dt="2021-08-24T13:43:33.715" v="808" actId="1076"/>
          <ac:picMkLst>
            <pc:docMk/>
            <pc:sldMk cId="164894099" sldId="276"/>
            <ac:picMk id="6" creationId="{9DFC3F3E-3DEF-42F3-A902-D34AEF31B9B6}"/>
          </ac:picMkLst>
        </pc:picChg>
        <pc:picChg chg="add mod ord">
          <ac:chgData name="Tatiana Orlando" userId="65abc5f8-8132-43fa-9d9d-b07f6ec53bcc" providerId="ADAL" clId="{B176970E-A1A2-4C51-8CDF-DA396454CE33}" dt="2021-08-24T13:43:33.715" v="808" actId="1076"/>
          <ac:picMkLst>
            <pc:docMk/>
            <pc:sldMk cId="164894099" sldId="276"/>
            <ac:picMk id="8" creationId="{D8ED3321-8D18-4FAC-BFF2-C5F26750F72E}"/>
          </ac:picMkLst>
        </pc:picChg>
        <pc:picChg chg="add mod">
          <ac:chgData name="Tatiana Orlando" userId="65abc5f8-8132-43fa-9d9d-b07f6ec53bcc" providerId="ADAL" clId="{B176970E-A1A2-4C51-8CDF-DA396454CE33}" dt="2021-08-24T13:43:33.715" v="808" actId="1076"/>
          <ac:picMkLst>
            <pc:docMk/>
            <pc:sldMk cId="164894099" sldId="276"/>
            <ac:picMk id="11" creationId="{DEFF7E74-A51F-46FF-A3A6-192AD98DD3F5}"/>
          </ac:picMkLst>
        </pc:picChg>
        <pc:picChg chg="add mod ord modCrop">
          <ac:chgData name="Tatiana Orlando" userId="65abc5f8-8132-43fa-9d9d-b07f6ec53bcc" providerId="ADAL" clId="{B176970E-A1A2-4C51-8CDF-DA396454CE33}" dt="2021-08-10T10:12:02.840" v="559" actId="18131"/>
          <ac:picMkLst>
            <pc:docMk/>
            <pc:sldMk cId="164894099" sldId="276"/>
            <ac:picMk id="21" creationId="{2D390244-5D16-4923-ABBF-08F8D367F467}"/>
          </ac:picMkLst>
        </pc:picChg>
      </pc:sldChg>
      <pc:sldChg chg="modSp mod">
        <pc:chgData name="Tatiana Orlando" userId="65abc5f8-8132-43fa-9d9d-b07f6ec53bcc" providerId="ADAL" clId="{B176970E-A1A2-4C51-8CDF-DA396454CE33}" dt="2021-08-10T10:20:34.321" v="656"/>
        <pc:sldMkLst>
          <pc:docMk/>
          <pc:sldMk cId="2628796359" sldId="291"/>
        </pc:sldMkLst>
        <pc:spChg chg="mod">
          <ac:chgData name="Tatiana Orlando" userId="65abc5f8-8132-43fa-9d9d-b07f6ec53bcc" providerId="ADAL" clId="{B176970E-A1A2-4C51-8CDF-DA396454CE33}" dt="2021-08-10T10:20:34.321" v="656"/>
          <ac:spMkLst>
            <pc:docMk/>
            <pc:sldMk cId="2628796359" sldId="291"/>
            <ac:spMk id="2" creationId="{545C2293-FB66-4D12-84C1-BBFBF96A88AC}"/>
          </ac:spMkLst>
        </pc:spChg>
      </pc:sldChg>
      <pc:sldChg chg="addSp delSp modSp add del mod">
        <pc:chgData name="Tatiana Orlando" userId="65abc5f8-8132-43fa-9d9d-b07f6ec53bcc" providerId="ADAL" clId="{B176970E-A1A2-4C51-8CDF-DA396454CE33}" dt="2021-08-24T13:41:49.523" v="732" actId="47"/>
        <pc:sldMkLst>
          <pc:docMk/>
          <pc:sldMk cId="2540259704" sldId="298"/>
        </pc:sldMkLst>
        <pc:spChg chg="mod">
          <ac:chgData name="Tatiana Orlando" userId="65abc5f8-8132-43fa-9d9d-b07f6ec53bcc" providerId="ADAL" clId="{B176970E-A1A2-4C51-8CDF-DA396454CE33}" dt="2021-08-10T09:38:22.969" v="122" actId="1076"/>
          <ac:spMkLst>
            <pc:docMk/>
            <pc:sldMk cId="2540259704" sldId="298"/>
            <ac:spMk id="5" creationId="{A57778B0-47E0-491F-AFA3-409BC347DC27}"/>
          </ac:spMkLst>
        </pc:spChg>
        <pc:spChg chg="mod">
          <ac:chgData name="Tatiana Orlando" userId="65abc5f8-8132-43fa-9d9d-b07f6ec53bcc" providerId="ADAL" clId="{B176970E-A1A2-4C51-8CDF-DA396454CE33}" dt="2021-08-10T09:38:22.969" v="122" actId="1076"/>
          <ac:spMkLst>
            <pc:docMk/>
            <pc:sldMk cId="2540259704" sldId="298"/>
            <ac:spMk id="11" creationId="{81D46250-4422-4CB2-A38F-C24192F21933}"/>
          </ac:spMkLst>
        </pc:spChg>
        <pc:spChg chg="mod">
          <ac:chgData name="Tatiana Orlando" userId="65abc5f8-8132-43fa-9d9d-b07f6ec53bcc" providerId="ADAL" clId="{B176970E-A1A2-4C51-8CDF-DA396454CE33}" dt="2021-08-10T09:38:17.275" v="121" actId="1076"/>
          <ac:spMkLst>
            <pc:docMk/>
            <pc:sldMk cId="2540259704" sldId="298"/>
            <ac:spMk id="12" creationId="{DC442D19-66B4-43C3-B5CB-8EF06FEA7F86}"/>
          </ac:spMkLst>
        </pc:spChg>
        <pc:spChg chg="mod">
          <ac:chgData name="Tatiana Orlando" userId="65abc5f8-8132-43fa-9d9d-b07f6ec53bcc" providerId="ADAL" clId="{B176970E-A1A2-4C51-8CDF-DA396454CE33}" dt="2021-08-10T09:38:17.275" v="121" actId="1076"/>
          <ac:spMkLst>
            <pc:docMk/>
            <pc:sldMk cId="2540259704" sldId="298"/>
            <ac:spMk id="14" creationId="{B10446BB-FBA2-4A96-AF25-AAD71DE9A569}"/>
          </ac:spMkLst>
        </pc:spChg>
        <pc:spChg chg="mod">
          <ac:chgData name="Tatiana Orlando" userId="65abc5f8-8132-43fa-9d9d-b07f6ec53bcc" providerId="ADAL" clId="{B176970E-A1A2-4C51-8CDF-DA396454CE33}" dt="2021-08-24T13:41:00.650" v="729" actId="20577"/>
          <ac:spMkLst>
            <pc:docMk/>
            <pc:sldMk cId="2540259704" sldId="298"/>
            <ac:spMk id="15" creationId="{3DBCEBEB-6FC9-4F25-AC4E-21064AE5DDD6}"/>
          </ac:spMkLst>
        </pc:spChg>
        <pc:spChg chg="mod">
          <ac:chgData name="Tatiana Orlando" userId="65abc5f8-8132-43fa-9d9d-b07f6ec53bcc" providerId="ADAL" clId="{B176970E-A1A2-4C51-8CDF-DA396454CE33}" dt="2021-08-10T09:38:22.969" v="122" actId="1076"/>
          <ac:spMkLst>
            <pc:docMk/>
            <pc:sldMk cId="2540259704" sldId="298"/>
            <ac:spMk id="16" creationId="{02DA4691-6C09-4B13-A000-A1D377AABA9A}"/>
          </ac:spMkLst>
        </pc:spChg>
        <pc:spChg chg="mod">
          <ac:chgData name="Tatiana Orlando" userId="65abc5f8-8132-43fa-9d9d-b07f6ec53bcc" providerId="ADAL" clId="{B176970E-A1A2-4C51-8CDF-DA396454CE33}" dt="2021-08-10T09:38:22.969" v="122" actId="1076"/>
          <ac:spMkLst>
            <pc:docMk/>
            <pc:sldMk cId="2540259704" sldId="298"/>
            <ac:spMk id="17" creationId="{0272E7D8-B8C0-4ABB-9F6A-EE89C8421F97}"/>
          </ac:spMkLst>
        </pc:spChg>
        <pc:spChg chg="add del mod">
          <ac:chgData name="Tatiana Orlando" userId="65abc5f8-8132-43fa-9d9d-b07f6ec53bcc" providerId="ADAL" clId="{B176970E-A1A2-4C51-8CDF-DA396454CE33}" dt="2021-08-24T13:41:04.409" v="730" actId="478"/>
          <ac:spMkLst>
            <pc:docMk/>
            <pc:sldMk cId="2540259704" sldId="298"/>
            <ac:spMk id="19" creationId="{10E5F4DC-EC3F-49D1-A02D-A73FF3E03FDA}"/>
          </ac:spMkLst>
        </pc:spChg>
        <pc:grpChg chg="mod">
          <ac:chgData name="Tatiana Orlando" userId="65abc5f8-8132-43fa-9d9d-b07f6ec53bcc" providerId="ADAL" clId="{B176970E-A1A2-4C51-8CDF-DA396454CE33}" dt="2021-08-10T09:38:22.969" v="122" actId="1076"/>
          <ac:grpSpMkLst>
            <pc:docMk/>
            <pc:sldMk cId="2540259704" sldId="298"/>
            <ac:grpSpMk id="6" creationId="{D1F32FCC-22DB-419C-B08E-63042A4D1149}"/>
          </ac:grpSpMkLst>
        </pc:grpChg>
        <pc:picChg chg="mod">
          <ac:chgData name="Tatiana Orlando" userId="65abc5f8-8132-43fa-9d9d-b07f6ec53bcc" providerId="ADAL" clId="{B176970E-A1A2-4C51-8CDF-DA396454CE33}" dt="2021-08-10T09:38:22.969" v="122" actId="1076"/>
          <ac:picMkLst>
            <pc:docMk/>
            <pc:sldMk cId="2540259704" sldId="298"/>
            <ac:picMk id="9" creationId="{0239F882-9BBA-48F4-8B87-C18944DFC31F}"/>
          </ac:picMkLst>
        </pc:picChg>
        <pc:cxnChg chg="mod">
          <ac:chgData name="Tatiana Orlando" userId="65abc5f8-8132-43fa-9d9d-b07f6ec53bcc" providerId="ADAL" clId="{B176970E-A1A2-4C51-8CDF-DA396454CE33}" dt="2021-08-10T09:38:17.275" v="121" actId="1076"/>
          <ac:cxnSpMkLst>
            <pc:docMk/>
            <pc:sldMk cId="2540259704" sldId="298"/>
            <ac:cxnSpMk id="18" creationId="{946E96F1-3E6E-4057-B18B-7DFC29B5152D}"/>
          </ac:cxnSpMkLst>
        </pc:cxnChg>
      </pc:sldChg>
      <pc:sldChg chg="addSp delSp modSp add del mod">
        <pc:chgData name="Tatiana Orlando" userId="65abc5f8-8132-43fa-9d9d-b07f6ec53bcc" providerId="ADAL" clId="{B176970E-A1A2-4C51-8CDF-DA396454CE33}" dt="2021-08-24T13:42:02.938" v="736"/>
        <pc:sldMkLst>
          <pc:docMk/>
          <pc:sldMk cId="2254272268" sldId="300"/>
        </pc:sldMkLst>
        <pc:spChg chg="mod">
          <ac:chgData name="Tatiana Orlando" userId="65abc5f8-8132-43fa-9d9d-b07f6ec53bcc" providerId="ADAL" clId="{B176970E-A1A2-4C51-8CDF-DA396454CE33}" dt="2021-08-10T09:40:19.366" v="175" actId="14100"/>
          <ac:spMkLst>
            <pc:docMk/>
            <pc:sldMk cId="2254272268" sldId="300"/>
            <ac:spMk id="4" creationId="{FCCDD124-79F2-4548-8D30-DE4B1B98569C}"/>
          </ac:spMkLst>
        </pc:spChg>
        <pc:spChg chg="add mod">
          <ac:chgData name="Tatiana Orlando" userId="65abc5f8-8132-43fa-9d9d-b07f6ec53bcc" providerId="ADAL" clId="{B176970E-A1A2-4C51-8CDF-DA396454CE33}" dt="2021-08-10T09:39:50.009" v="168" actId="20577"/>
          <ac:spMkLst>
            <pc:docMk/>
            <pc:sldMk cId="2254272268" sldId="300"/>
            <ac:spMk id="11" creationId="{EF1DE63C-DD93-4058-8E13-F22EB02CE71C}"/>
          </ac:spMkLst>
        </pc:spChg>
        <pc:spChg chg="mod">
          <ac:chgData name="Tatiana Orlando" userId="65abc5f8-8132-43fa-9d9d-b07f6ec53bcc" providerId="ADAL" clId="{B176970E-A1A2-4C51-8CDF-DA396454CE33}" dt="2021-08-10T09:39:39.782" v="160"/>
          <ac:spMkLst>
            <pc:docMk/>
            <pc:sldMk cId="2254272268" sldId="300"/>
            <ac:spMk id="12" creationId="{53265061-8C75-4D19-B728-5521F6C39137}"/>
          </ac:spMkLst>
        </pc:spChg>
        <pc:spChg chg="mod">
          <ac:chgData name="Tatiana Orlando" userId="65abc5f8-8132-43fa-9d9d-b07f6ec53bcc" providerId="ADAL" clId="{B176970E-A1A2-4C51-8CDF-DA396454CE33}" dt="2021-08-10T09:40:06.039" v="171" actId="1076"/>
          <ac:spMkLst>
            <pc:docMk/>
            <pc:sldMk cId="2254272268" sldId="300"/>
            <ac:spMk id="13" creationId="{25D5957B-7BEE-4D1A-8A3C-51A4657E4C9E}"/>
          </ac:spMkLst>
        </pc:spChg>
        <pc:spChg chg="add del mod">
          <ac:chgData name="Tatiana Orlando" userId="65abc5f8-8132-43fa-9d9d-b07f6ec53bcc" providerId="ADAL" clId="{B176970E-A1A2-4C51-8CDF-DA396454CE33}" dt="2021-08-10T09:40:08.010" v="172" actId="478"/>
          <ac:spMkLst>
            <pc:docMk/>
            <pc:sldMk cId="2254272268" sldId="300"/>
            <ac:spMk id="15" creationId="{43D10333-6FF7-4041-A133-28F317670792}"/>
          </ac:spMkLst>
        </pc:spChg>
        <pc:spChg chg="add del mod">
          <ac:chgData name="Tatiana Orlando" userId="65abc5f8-8132-43fa-9d9d-b07f6ec53bcc" providerId="ADAL" clId="{B176970E-A1A2-4C51-8CDF-DA396454CE33}" dt="2021-08-10T09:40:20.819" v="176" actId="478"/>
          <ac:spMkLst>
            <pc:docMk/>
            <pc:sldMk cId="2254272268" sldId="300"/>
            <ac:spMk id="16" creationId="{7BEE21D3-951A-4504-BD88-5FE070357E7D}"/>
          </ac:spMkLst>
        </pc:spChg>
        <pc:spChg chg="mod">
          <ac:chgData name="Tatiana Orlando" userId="65abc5f8-8132-43fa-9d9d-b07f6ec53bcc" providerId="ADAL" clId="{B176970E-A1A2-4C51-8CDF-DA396454CE33}" dt="2021-08-10T09:40:06.039" v="171" actId="1076"/>
          <ac:spMkLst>
            <pc:docMk/>
            <pc:sldMk cId="2254272268" sldId="300"/>
            <ac:spMk id="23" creationId="{CD48F22D-909D-4287-B9F5-CEB97169F5CA}"/>
          </ac:spMkLst>
        </pc:spChg>
        <pc:grpChg chg="mod">
          <ac:chgData name="Tatiana Orlando" userId="65abc5f8-8132-43fa-9d9d-b07f6ec53bcc" providerId="ADAL" clId="{B176970E-A1A2-4C51-8CDF-DA396454CE33}" dt="2021-08-10T09:40:26.597" v="177" actId="1076"/>
          <ac:grpSpMkLst>
            <pc:docMk/>
            <pc:sldMk cId="2254272268" sldId="300"/>
            <ac:grpSpMk id="27" creationId="{40B40FB6-6085-48B0-AD91-22ECD1E49418}"/>
          </ac:grpSpMkLst>
        </pc:grpChg>
        <pc:cxnChg chg="mod">
          <ac:chgData name="Tatiana Orlando" userId="65abc5f8-8132-43fa-9d9d-b07f6ec53bcc" providerId="ADAL" clId="{B176970E-A1A2-4C51-8CDF-DA396454CE33}" dt="2021-08-10T09:40:06.039" v="171" actId="1076"/>
          <ac:cxnSpMkLst>
            <pc:docMk/>
            <pc:sldMk cId="2254272268" sldId="300"/>
            <ac:cxnSpMk id="14" creationId="{A86D155E-09F5-4460-BC17-D1B76FC07A7B}"/>
          </ac:cxnSpMkLst>
        </pc:cxnChg>
      </pc:sldChg>
      <pc:sldChg chg="addSp delSp modSp add del mod">
        <pc:chgData name="Tatiana Orlando" userId="65abc5f8-8132-43fa-9d9d-b07f6ec53bcc" providerId="ADAL" clId="{B176970E-A1A2-4C51-8CDF-DA396454CE33}" dt="2021-08-24T13:41:59.417" v="735"/>
        <pc:sldMkLst>
          <pc:docMk/>
          <pc:sldMk cId="72718249" sldId="301"/>
        </pc:sldMkLst>
        <pc:spChg chg="mod">
          <ac:chgData name="Tatiana Orlando" userId="65abc5f8-8132-43fa-9d9d-b07f6ec53bcc" providerId="ADAL" clId="{B176970E-A1A2-4C51-8CDF-DA396454CE33}" dt="2021-08-10T09:39:37.024" v="159"/>
          <ac:spMkLst>
            <pc:docMk/>
            <pc:sldMk cId="72718249" sldId="301"/>
            <ac:spMk id="14" creationId="{AD86DA67-A268-45E2-9639-7094D1B91478}"/>
          </ac:spMkLst>
        </pc:spChg>
        <pc:spChg chg="add mod">
          <ac:chgData name="Tatiana Orlando" userId="65abc5f8-8132-43fa-9d9d-b07f6ec53bcc" providerId="ADAL" clId="{B176970E-A1A2-4C51-8CDF-DA396454CE33}" dt="2021-08-10T09:39:01.319" v="142" actId="1076"/>
          <ac:spMkLst>
            <pc:docMk/>
            <pc:sldMk cId="72718249" sldId="301"/>
            <ac:spMk id="15" creationId="{1E549FC5-8711-4F00-8E46-F1631D154C00}"/>
          </ac:spMkLst>
        </pc:spChg>
        <pc:spChg chg="mod">
          <ac:chgData name="Tatiana Orlando" userId="65abc5f8-8132-43fa-9d9d-b07f6ec53bcc" providerId="ADAL" clId="{B176970E-A1A2-4C51-8CDF-DA396454CE33}" dt="2021-08-10T09:38:51.141" v="138" actId="1076"/>
          <ac:spMkLst>
            <pc:docMk/>
            <pc:sldMk cId="72718249" sldId="301"/>
            <ac:spMk id="16" creationId="{668B23D8-ACE2-469D-9967-9B79AA4F7286}"/>
          </ac:spMkLst>
        </pc:spChg>
        <pc:spChg chg="add del mod">
          <ac:chgData name="Tatiana Orlando" userId="65abc5f8-8132-43fa-9d9d-b07f6ec53bcc" providerId="ADAL" clId="{B176970E-A1A2-4C51-8CDF-DA396454CE33}" dt="2021-08-10T09:38:53.332" v="139" actId="478"/>
          <ac:spMkLst>
            <pc:docMk/>
            <pc:sldMk cId="72718249" sldId="301"/>
            <ac:spMk id="17" creationId="{283AC180-ABE6-457F-8CCD-23DBB11DF8E8}"/>
          </ac:spMkLst>
        </pc:spChg>
        <pc:spChg chg="mod">
          <ac:chgData name="Tatiana Orlando" userId="65abc5f8-8132-43fa-9d9d-b07f6ec53bcc" providerId="ADAL" clId="{B176970E-A1A2-4C51-8CDF-DA396454CE33}" dt="2021-08-10T09:38:51.141" v="138" actId="1076"/>
          <ac:spMkLst>
            <pc:docMk/>
            <pc:sldMk cId="72718249" sldId="301"/>
            <ac:spMk id="18" creationId="{BD826B82-FDD6-4231-AE05-030839896D29}"/>
          </ac:spMkLst>
        </pc:spChg>
        <pc:spChg chg="add del mod">
          <ac:chgData name="Tatiana Orlando" userId="65abc5f8-8132-43fa-9d9d-b07f6ec53bcc" providerId="ADAL" clId="{B176970E-A1A2-4C51-8CDF-DA396454CE33}" dt="2021-08-10T09:39:11.091" v="151" actId="478"/>
          <ac:spMkLst>
            <pc:docMk/>
            <pc:sldMk cId="72718249" sldId="301"/>
            <ac:spMk id="20" creationId="{92355766-6C25-4B2B-8FCA-5483C7B62A53}"/>
          </ac:spMkLst>
        </pc:spChg>
        <pc:spChg chg="add mod">
          <ac:chgData name="Tatiana Orlando" userId="65abc5f8-8132-43fa-9d9d-b07f6ec53bcc" providerId="ADAL" clId="{B176970E-A1A2-4C51-8CDF-DA396454CE33}" dt="2021-08-10T09:39:22.782" v="155"/>
          <ac:spMkLst>
            <pc:docMk/>
            <pc:sldMk cId="72718249" sldId="301"/>
            <ac:spMk id="21" creationId="{D67639F6-95B7-4FB7-893D-6D8D9C25C72A}"/>
          </ac:spMkLst>
        </pc:spChg>
        <pc:spChg chg="mod">
          <ac:chgData name="Tatiana Orlando" userId="65abc5f8-8132-43fa-9d9d-b07f6ec53bcc" providerId="ADAL" clId="{B176970E-A1A2-4C51-8CDF-DA396454CE33}" dt="2021-08-10T09:39:22.782" v="155"/>
          <ac:spMkLst>
            <pc:docMk/>
            <pc:sldMk cId="72718249" sldId="301"/>
            <ac:spMk id="23" creationId="{C3EBD68B-3C74-42EE-BA03-126658A17024}"/>
          </ac:spMkLst>
        </pc:spChg>
        <pc:spChg chg="mod">
          <ac:chgData name="Tatiana Orlando" userId="65abc5f8-8132-43fa-9d9d-b07f6ec53bcc" providerId="ADAL" clId="{B176970E-A1A2-4C51-8CDF-DA396454CE33}" dt="2021-08-10T09:39:22.782" v="155"/>
          <ac:spMkLst>
            <pc:docMk/>
            <pc:sldMk cId="72718249" sldId="301"/>
            <ac:spMk id="24" creationId="{879E0C32-4236-4187-9514-61A0A14BB469}"/>
          </ac:spMkLst>
        </pc:spChg>
        <pc:spChg chg="mod">
          <ac:chgData name="Tatiana Orlando" userId="65abc5f8-8132-43fa-9d9d-b07f6ec53bcc" providerId="ADAL" clId="{B176970E-A1A2-4C51-8CDF-DA396454CE33}" dt="2021-08-10T09:39:09.288" v="150" actId="14100"/>
          <ac:spMkLst>
            <pc:docMk/>
            <pc:sldMk cId="72718249" sldId="301"/>
            <ac:spMk id="28" creationId="{783C4644-75F8-408D-93AA-2B45839F1C53}"/>
          </ac:spMkLst>
        </pc:spChg>
        <pc:spChg chg="del">
          <ac:chgData name="Tatiana Orlando" userId="65abc5f8-8132-43fa-9d9d-b07f6ec53bcc" providerId="ADAL" clId="{B176970E-A1A2-4C51-8CDF-DA396454CE33}" dt="2021-08-10T09:39:17.768" v="154" actId="478"/>
          <ac:spMkLst>
            <pc:docMk/>
            <pc:sldMk cId="72718249" sldId="301"/>
            <ac:spMk id="29" creationId="{064B8825-674A-4EBC-9CD0-E823384F9CEB}"/>
          </ac:spMkLst>
        </pc:spChg>
        <pc:grpChg chg="add mod">
          <ac:chgData name="Tatiana Orlando" userId="65abc5f8-8132-43fa-9d9d-b07f6ec53bcc" providerId="ADAL" clId="{B176970E-A1A2-4C51-8CDF-DA396454CE33}" dt="2021-08-10T09:39:22.782" v="155"/>
          <ac:grpSpMkLst>
            <pc:docMk/>
            <pc:sldMk cId="72718249" sldId="301"/>
            <ac:grpSpMk id="22" creationId="{407FEDBD-017E-456A-9925-D985274248FE}"/>
          </ac:grpSpMkLst>
        </pc:grpChg>
        <pc:grpChg chg="del">
          <ac:chgData name="Tatiana Orlando" userId="65abc5f8-8132-43fa-9d9d-b07f6ec53bcc" providerId="ADAL" clId="{B176970E-A1A2-4C51-8CDF-DA396454CE33}" dt="2021-08-10T09:39:15.651" v="153" actId="478"/>
          <ac:grpSpMkLst>
            <pc:docMk/>
            <pc:sldMk cId="72718249" sldId="301"/>
            <ac:grpSpMk id="30" creationId="{A54F6F7B-F06E-4B03-993D-2C7A350986D9}"/>
          </ac:grpSpMkLst>
        </pc:grpChg>
        <pc:picChg chg="add mod">
          <ac:chgData name="Tatiana Orlando" userId="65abc5f8-8132-43fa-9d9d-b07f6ec53bcc" providerId="ADAL" clId="{B176970E-A1A2-4C51-8CDF-DA396454CE33}" dt="2021-08-10T09:39:22.782" v="155"/>
          <ac:picMkLst>
            <pc:docMk/>
            <pc:sldMk cId="72718249" sldId="301"/>
            <ac:picMk id="25" creationId="{C226AE45-868E-442B-86FB-FF4523C6B69F}"/>
          </ac:picMkLst>
        </pc:picChg>
        <pc:picChg chg="del">
          <ac:chgData name="Tatiana Orlando" userId="65abc5f8-8132-43fa-9d9d-b07f6ec53bcc" providerId="ADAL" clId="{B176970E-A1A2-4C51-8CDF-DA396454CE33}" dt="2021-08-10T09:39:14.041" v="152" actId="478"/>
          <ac:picMkLst>
            <pc:docMk/>
            <pc:sldMk cId="72718249" sldId="301"/>
            <ac:picMk id="33" creationId="{30E23957-437D-4445-98A6-94ED4562F954}"/>
          </ac:picMkLst>
        </pc:picChg>
        <pc:picChg chg="mod">
          <ac:chgData name="Tatiana Orlando" userId="65abc5f8-8132-43fa-9d9d-b07f6ec53bcc" providerId="ADAL" clId="{B176970E-A1A2-4C51-8CDF-DA396454CE33}" dt="2021-08-10T09:39:30.084" v="158" actId="1076"/>
          <ac:picMkLst>
            <pc:docMk/>
            <pc:sldMk cId="72718249" sldId="301"/>
            <ac:picMk id="45" creationId="{163B39AA-4E6E-4727-9ABE-506BCCB28441}"/>
          </ac:picMkLst>
        </pc:picChg>
        <pc:cxnChg chg="mod">
          <ac:chgData name="Tatiana Orlando" userId="65abc5f8-8132-43fa-9d9d-b07f6ec53bcc" providerId="ADAL" clId="{B176970E-A1A2-4C51-8CDF-DA396454CE33}" dt="2021-08-10T09:38:51.141" v="138" actId="1076"/>
          <ac:cxnSpMkLst>
            <pc:docMk/>
            <pc:sldMk cId="72718249" sldId="301"/>
            <ac:cxnSpMk id="19" creationId="{DC1C1A74-73DD-418D-977D-BB1A29AFF66D}"/>
          </ac:cxnSpMkLst>
        </pc:cxnChg>
      </pc:sldChg>
      <pc:sldChg chg="addSp delSp modSp add mod ord">
        <pc:chgData name="Tatiana Orlando" userId="65abc5f8-8132-43fa-9d9d-b07f6ec53bcc" providerId="ADAL" clId="{B176970E-A1A2-4C51-8CDF-DA396454CE33}" dt="2021-08-10T10:22:12.678" v="679" actId="12788"/>
        <pc:sldMkLst>
          <pc:docMk/>
          <pc:sldMk cId="1527460670" sldId="320"/>
        </pc:sldMkLst>
        <pc:spChg chg="add mod">
          <ac:chgData name="Tatiana Orlando" userId="65abc5f8-8132-43fa-9d9d-b07f6ec53bcc" providerId="ADAL" clId="{B176970E-A1A2-4C51-8CDF-DA396454CE33}" dt="2021-08-10T10:22:07.533" v="678" actId="12788"/>
          <ac:spMkLst>
            <pc:docMk/>
            <pc:sldMk cId="1527460670" sldId="320"/>
            <ac:spMk id="14" creationId="{79787D23-8F59-4C9C-BDFB-CF40598921F5}"/>
          </ac:spMkLst>
        </pc:spChg>
        <pc:spChg chg="add mod">
          <ac:chgData name="Tatiana Orlando" userId="65abc5f8-8132-43fa-9d9d-b07f6ec53bcc" providerId="ADAL" clId="{B176970E-A1A2-4C51-8CDF-DA396454CE33}" dt="2021-08-10T10:22:12.678" v="679" actId="12788"/>
          <ac:spMkLst>
            <pc:docMk/>
            <pc:sldMk cId="1527460670" sldId="320"/>
            <ac:spMk id="16" creationId="{DD1B3C89-E301-407D-8671-F83705A416E5}"/>
          </ac:spMkLst>
        </pc:spChg>
        <pc:spChg chg="del mod">
          <ac:chgData name="Tatiana Orlando" userId="65abc5f8-8132-43fa-9d9d-b07f6ec53bcc" providerId="ADAL" clId="{B176970E-A1A2-4C51-8CDF-DA396454CE33}" dt="2021-08-10T10:21:37.461" v="667" actId="478"/>
          <ac:spMkLst>
            <pc:docMk/>
            <pc:sldMk cId="1527460670" sldId="320"/>
            <ac:spMk id="26" creationId="{B6D71E2C-8A1D-40EF-8FF2-7464336AAC03}"/>
          </ac:spMkLst>
        </pc:spChg>
      </pc:sldChg>
      <pc:sldChg chg="del">
        <pc:chgData name="Tatiana Orlando" userId="65abc5f8-8132-43fa-9d9d-b07f6ec53bcc" providerId="ADAL" clId="{B176970E-A1A2-4C51-8CDF-DA396454CE33}" dt="2021-08-10T10:22:17.767" v="680" actId="47"/>
        <pc:sldMkLst>
          <pc:docMk/>
          <pc:sldMk cId="914062901" sldId="326"/>
        </pc:sldMkLst>
      </pc:sldChg>
      <pc:sldChg chg="add">
        <pc:chgData name="Tatiana Orlando" userId="65abc5f8-8132-43fa-9d9d-b07f6ec53bcc" providerId="ADAL" clId="{B176970E-A1A2-4C51-8CDF-DA396454CE33}" dt="2021-08-10T09:34:57.714" v="2"/>
        <pc:sldMkLst>
          <pc:docMk/>
          <pc:sldMk cId="1508781903" sldId="327"/>
        </pc:sldMkLst>
      </pc:sldChg>
      <pc:sldChg chg="modSp add mod">
        <pc:chgData name="Tatiana Orlando" userId="65abc5f8-8132-43fa-9d9d-b07f6ec53bcc" providerId="ADAL" clId="{B176970E-A1A2-4C51-8CDF-DA396454CE33}" dt="2021-08-24T13:43:55.794" v="830" actId="20577"/>
        <pc:sldMkLst>
          <pc:docMk/>
          <pc:sldMk cId="1763102489" sldId="328"/>
        </pc:sldMkLst>
        <pc:spChg chg="mod">
          <ac:chgData name="Tatiana Orlando" userId="65abc5f8-8132-43fa-9d9d-b07f6ec53bcc" providerId="ADAL" clId="{B176970E-A1A2-4C51-8CDF-DA396454CE33}" dt="2021-08-24T13:43:55.794" v="830" actId="20577"/>
          <ac:spMkLst>
            <pc:docMk/>
            <pc:sldMk cId="1763102489" sldId="328"/>
            <ac:spMk id="2" creationId="{51931EBC-512B-4463-AEBD-9AC187A0D06C}"/>
          </ac:spMkLst>
        </pc:spChg>
      </pc:sldChg>
      <pc:sldChg chg="add">
        <pc:chgData name="Tatiana Orlando" userId="65abc5f8-8132-43fa-9d9d-b07f6ec53bcc" providerId="ADAL" clId="{B176970E-A1A2-4C51-8CDF-DA396454CE33}" dt="2021-08-24T13:41:46.071" v="731"/>
        <pc:sldMkLst>
          <pc:docMk/>
          <pc:sldMk cId="2084598726" sldId="3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3FACF3-A806-47E0-81F0-FA29B24602C2}" type="datetimeFigureOut">
              <a:rPr lang="en-US" smtClean="0"/>
              <a:t>9/6/2021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0F68C2-2E8B-4A5B-B4AB-33B813FBC991}" type="slidenum">
              <a:rPr lang="en-US" smtClean="0"/>
              <a:t>‹N°›</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DB347-5F67-4EC6-B1EB-751FD8EB941F}" type="datetimeFigureOut">
              <a:rPr lang="en-GB" smtClean="0"/>
              <a:t>06/09/2021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C1B1A-4767-4A88-91E1-44C6FC6D28D7}" type="slidenum">
              <a:rPr lang="en-GB" smtClean="0"/>
              <a:t>‹N°›</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C1B1A-4767-4A88-91E1-44C6FC6D28D7}" type="slidenum">
              <a:rPr lang="en-GB" smtClean="0"/>
              <a:t>1</a:t>
            </a:fld>
            <a:endParaRPr lang="en-GB"/>
          </a:p>
        </p:txBody>
      </p:sp>
    </p:spTree>
    <p:extLst>
      <p:ext uri="{BB962C8B-B14F-4D97-AF65-F5344CB8AC3E}">
        <p14:creationId xmlns:p14="http://schemas.microsoft.com/office/powerpoint/2010/main" val="943220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10</a:t>
            </a:fld>
            <a:endParaRPr lang="en-GB"/>
          </a:p>
        </p:txBody>
      </p:sp>
    </p:spTree>
    <p:extLst>
      <p:ext uri="{BB962C8B-B14F-4D97-AF65-F5344CB8AC3E}">
        <p14:creationId xmlns:p14="http://schemas.microsoft.com/office/powerpoint/2010/main" val="42132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11</a:t>
            </a:fld>
            <a:endParaRPr lang="en-GB"/>
          </a:p>
        </p:txBody>
      </p:sp>
    </p:spTree>
    <p:extLst>
      <p:ext uri="{BB962C8B-B14F-4D97-AF65-F5344CB8AC3E}">
        <p14:creationId xmlns:p14="http://schemas.microsoft.com/office/powerpoint/2010/main" val="716038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12</a:t>
            </a:fld>
            <a:endParaRPr lang="en-GB"/>
          </a:p>
        </p:txBody>
      </p:sp>
    </p:spTree>
    <p:extLst>
      <p:ext uri="{BB962C8B-B14F-4D97-AF65-F5344CB8AC3E}">
        <p14:creationId xmlns:p14="http://schemas.microsoft.com/office/powerpoint/2010/main" val="286716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13</a:t>
            </a:fld>
            <a:endParaRPr lang="en-GB"/>
          </a:p>
        </p:txBody>
      </p:sp>
    </p:spTree>
    <p:extLst>
      <p:ext uri="{BB962C8B-B14F-4D97-AF65-F5344CB8AC3E}">
        <p14:creationId xmlns:p14="http://schemas.microsoft.com/office/powerpoint/2010/main" val="277729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2</a:t>
            </a:fld>
            <a:endParaRPr lang="en-GB"/>
          </a:p>
        </p:txBody>
      </p:sp>
    </p:spTree>
    <p:extLst>
      <p:ext uri="{BB962C8B-B14F-4D97-AF65-F5344CB8AC3E}">
        <p14:creationId xmlns:p14="http://schemas.microsoft.com/office/powerpoint/2010/main" val="289810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3</a:t>
            </a:fld>
            <a:endParaRPr lang="en-GB"/>
          </a:p>
        </p:txBody>
      </p:sp>
    </p:spTree>
    <p:extLst>
      <p:ext uri="{BB962C8B-B14F-4D97-AF65-F5344CB8AC3E}">
        <p14:creationId xmlns:p14="http://schemas.microsoft.com/office/powerpoint/2010/main" val="251598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4</a:t>
            </a:fld>
            <a:endParaRPr lang="en-GB"/>
          </a:p>
        </p:txBody>
      </p:sp>
    </p:spTree>
    <p:extLst>
      <p:ext uri="{BB962C8B-B14F-4D97-AF65-F5344CB8AC3E}">
        <p14:creationId xmlns:p14="http://schemas.microsoft.com/office/powerpoint/2010/main" val="2749502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5</a:t>
            </a:fld>
            <a:endParaRPr lang="en-GB"/>
          </a:p>
        </p:txBody>
      </p:sp>
    </p:spTree>
    <p:extLst>
      <p:ext uri="{BB962C8B-B14F-4D97-AF65-F5344CB8AC3E}">
        <p14:creationId xmlns:p14="http://schemas.microsoft.com/office/powerpoint/2010/main" val="364021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6</a:t>
            </a:fld>
            <a:endParaRPr lang="en-GB"/>
          </a:p>
        </p:txBody>
      </p:sp>
    </p:spTree>
    <p:extLst>
      <p:ext uri="{BB962C8B-B14F-4D97-AF65-F5344CB8AC3E}">
        <p14:creationId xmlns:p14="http://schemas.microsoft.com/office/powerpoint/2010/main" val="1056420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7</a:t>
            </a:fld>
            <a:endParaRPr lang="en-GB"/>
          </a:p>
        </p:txBody>
      </p:sp>
    </p:spTree>
    <p:extLst>
      <p:ext uri="{BB962C8B-B14F-4D97-AF65-F5344CB8AC3E}">
        <p14:creationId xmlns:p14="http://schemas.microsoft.com/office/powerpoint/2010/main" val="997508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cs typeface="Calibri"/>
              </a:rPr>
              <a:t>SpinetiX offers a complete solution that allows you to add as much value as you choose. Leverage the solution to increase revenue opportunities at every level:</a:t>
            </a:r>
          </a:p>
          <a:p>
            <a:pPr marL="0" indent="0">
              <a:buNone/>
            </a:pPr>
            <a:endParaRPr lang="en-US">
              <a:cs typeface="Calibri"/>
            </a:endParaRPr>
          </a:p>
          <a:p>
            <a:pPr marL="228600" indent="-228600">
              <a:buFont typeface="Arial" panose="020B0604020202020204" pitchFamily="34" charset="0"/>
              <a:buChar char="•"/>
            </a:pPr>
            <a:r>
              <a:rPr lang="en-US">
                <a:cs typeface="Calibri"/>
              </a:rPr>
              <a:t>Plenty of service opportunities as part of the project</a:t>
            </a:r>
          </a:p>
          <a:p>
            <a:pPr marL="228600" indent="-228600">
              <a:buFont typeface="Arial" panose="020B0604020202020204" pitchFamily="34" charset="0"/>
              <a:buChar char="•"/>
            </a:pPr>
            <a:r>
              <a:rPr lang="en-US">
                <a:cs typeface="Calibri"/>
              </a:rPr>
              <a:t>Integrators can add their own value and services on top of the SpinetiX solution</a:t>
            </a:r>
          </a:p>
          <a:p>
            <a:pPr marL="228600" indent="-228600">
              <a:buFont typeface="Arial" panose="020B0604020202020204" pitchFamily="34" charset="0"/>
              <a:buChar char="•"/>
            </a:pPr>
            <a:r>
              <a:rPr lang="en-US">
                <a:cs typeface="Calibri"/>
              </a:rPr>
              <a:t>If you need, the ecosystem in many cases is also there to support you with their own services already in place</a:t>
            </a:r>
          </a:p>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8</a:t>
            </a:fld>
            <a:endParaRPr lang="en-GB"/>
          </a:p>
        </p:txBody>
      </p:sp>
    </p:spTree>
    <p:extLst>
      <p:ext uri="{BB962C8B-B14F-4D97-AF65-F5344CB8AC3E}">
        <p14:creationId xmlns:p14="http://schemas.microsoft.com/office/powerpoint/2010/main" val="18642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cs typeface="Calibri"/>
              </a:rPr>
              <a:t>SpinetiX offers a complete solution that allows you to add as much value as you choose. Leverage the solution to increase revenue opportunities at every level:</a:t>
            </a:r>
          </a:p>
          <a:p>
            <a:pPr marL="0" indent="0">
              <a:buNone/>
            </a:pPr>
            <a:endParaRPr lang="en-US">
              <a:cs typeface="Calibri"/>
            </a:endParaRPr>
          </a:p>
          <a:p>
            <a:pPr marL="228600" indent="-228600">
              <a:buFont typeface="Arial" panose="020B0604020202020204" pitchFamily="34" charset="0"/>
              <a:buChar char="•"/>
            </a:pPr>
            <a:r>
              <a:rPr lang="en-US">
                <a:cs typeface="Calibri"/>
              </a:rPr>
              <a:t>Plenty of service opportunities as part of the project</a:t>
            </a:r>
          </a:p>
          <a:p>
            <a:pPr marL="228600" indent="-228600">
              <a:buFont typeface="Arial" panose="020B0604020202020204" pitchFamily="34" charset="0"/>
              <a:buChar char="•"/>
            </a:pPr>
            <a:r>
              <a:rPr lang="en-US">
                <a:cs typeface="Calibri"/>
              </a:rPr>
              <a:t>Integrators can add their own value and services on top of the SpinetiX solution</a:t>
            </a:r>
          </a:p>
          <a:p>
            <a:pPr marL="228600" indent="-228600">
              <a:buFont typeface="Arial" panose="020B0604020202020204" pitchFamily="34" charset="0"/>
              <a:buChar char="•"/>
            </a:pPr>
            <a:r>
              <a:rPr lang="en-US">
                <a:cs typeface="Calibri"/>
              </a:rPr>
              <a:t>If you need, the ecosystem in many cases is also there to support you with their own services already in place</a:t>
            </a:r>
          </a:p>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9</a:t>
            </a:fld>
            <a:endParaRPr lang="en-GB"/>
          </a:p>
        </p:txBody>
      </p:sp>
    </p:spTree>
    <p:extLst>
      <p:ext uri="{BB962C8B-B14F-4D97-AF65-F5344CB8AC3E}">
        <p14:creationId xmlns:p14="http://schemas.microsoft.com/office/powerpoint/2010/main" val="3504683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SA Start">
    <p:spTree>
      <p:nvGrpSpPr>
        <p:cNvPr id="1" name=""/>
        <p:cNvGrpSpPr/>
        <p:nvPr/>
      </p:nvGrpSpPr>
      <p:grpSpPr>
        <a:xfrm>
          <a:off x="0" y="0"/>
          <a:ext cx="0" cy="0"/>
          <a:chOff x="0" y="0"/>
          <a:chExt cx="0" cy="0"/>
        </a:xfrm>
      </p:grpSpPr>
      <p:sp>
        <p:nvSpPr>
          <p:cNvPr id="5" name="Title 1"/>
          <p:cNvSpPr txBox="1">
            <a:spLocks/>
          </p:cNvSpPr>
          <p:nvPr userDrawn="1"/>
        </p:nvSpPr>
        <p:spPr>
          <a:xfrm>
            <a:off x="0" y="4351500"/>
            <a:ext cx="9144000" cy="792000"/>
          </a:xfrm>
          <a:prstGeom prst="rect">
            <a:avLst/>
          </a:prstGeom>
          <a:solidFill>
            <a:srgbClr val="03437C"/>
          </a:solidFill>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j-lt"/>
              <a:cs typeface="Myriad Pro Cond"/>
            </a:endParaRPr>
          </a:p>
        </p:txBody>
      </p:sp>
      <p:sp>
        <p:nvSpPr>
          <p:cNvPr id="4" name="Title 3"/>
          <p:cNvSpPr>
            <a:spLocks noGrp="1"/>
          </p:cNvSpPr>
          <p:nvPr>
            <p:ph type="title"/>
          </p:nvPr>
        </p:nvSpPr>
        <p:spPr>
          <a:xfrm>
            <a:off x="432000" y="4423500"/>
            <a:ext cx="8280000" cy="648000"/>
          </a:xfrm>
        </p:spPr>
        <p:txBody>
          <a:bodyPr/>
          <a:lstStyle>
            <a:lvl1pPr algn="ctr">
              <a:defRPr>
                <a:latin typeface="Nunito Sans Light" panose="00000400000000000000" pitchFamily="2" charset="0"/>
              </a:defRPr>
            </a:lvl1pPr>
          </a:lstStyle>
          <a:p>
            <a:r>
              <a:rPr lang="en-US"/>
              <a:t>Click to edit Master title style</a:t>
            </a:r>
          </a:p>
        </p:txBody>
      </p:sp>
      <p:pic>
        <p:nvPicPr>
          <p:cNvPr id="3" name="Picture 2">
            <a:extLst>
              <a:ext uri="{FF2B5EF4-FFF2-40B4-BE49-F238E27FC236}">
                <a16:creationId xmlns:a16="http://schemas.microsoft.com/office/drawing/2014/main" id="{2E7C401E-F3FD-4B2E-AAE1-AAD3467557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3373" y="785741"/>
            <a:ext cx="4757253" cy="2323060"/>
          </a:xfrm>
          <a:prstGeom prst="rect">
            <a:avLst/>
          </a:prstGeom>
        </p:spPr>
      </p:pic>
      <p:sp>
        <p:nvSpPr>
          <p:cNvPr id="6" name="TextBox 5">
            <a:extLst>
              <a:ext uri="{FF2B5EF4-FFF2-40B4-BE49-F238E27FC236}">
                <a16:creationId xmlns:a16="http://schemas.microsoft.com/office/drawing/2014/main" id="{35B7A166-F59A-429C-A840-44FB2586F44D}"/>
              </a:ext>
            </a:extLst>
          </p:cNvPr>
          <p:cNvSpPr txBox="1"/>
          <p:nvPr userDrawn="1"/>
        </p:nvSpPr>
        <p:spPr>
          <a:xfrm>
            <a:off x="2387088" y="2958760"/>
            <a:ext cx="4369821" cy="246221"/>
          </a:xfrm>
          <a:prstGeom prst="rect">
            <a:avLst/>
          </a:prstGeom>
          <a:noFill/>
        </p:spPr>
        <p:txBody>
          <a:bodyPr wrap="square" rtlCol="0">
            <a:spAutoFit/>
          </a:bodyPr>
          <a:lstStyle/>
          <a:p>
            <a:pPr algn="ctr"/>
            <a:r>
              <a:rPr lang="en-US" sz="1000" b="1"/>
              <a:t>DIGITAL SIGNAGE ACADEMY</a:t>
            </a:r>
          </a:p>
        </p:txBody>
      </p:sp>
    </p:spTree>
    <p:extLst>
      <p:ext uri="{BB962C8B-B14F-4D97-AF65-F5344CB8AC3E}">
        <p14:creationId xmlns:p14="http://schemas.microsoft.com/office/powerpoint/2010/main" val="1602483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43EF1D44-9EE6-4BAE-9884-499D5DF2F7F3}"/>
              </a:ext>
            </a:extLst>
          </p:cNvPr>
          <p:cNvSpPr>
            <a:spLocks noGrp="1"/>
          </p:cNvSpPr>
          <p:nvPr>
            <p:ph idx="1"/>
          </p:nvPr>
        </p:nvSpPr>
        <p:spPr>
          <a:xfrm>
            <a:off x="4672584"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4053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761B64-72AF-4C6E-983D-2980D422C01C}"/>
              </a:ext>
            </a:extLst>
          </p:cNvPr>
          <p:cNvSpPr>
            <a:spLocks noGrp="1"/>
          </p:cNvSpPr>
          <p:nvPr>
            <p:ph idx="11"/>
          </p:nvPr>
        </p:nvSpPr>
        <p:spPr>
          <a:xfrm>
            <a:off x="6156002" y="100800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7" name="Title 6"/>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D129B760-347B-4048-A037-8115314D08B3}"/>
              </a:ext>
            </a:extLst>
          </p:cNvPr>
          <p:cNvSpPr>
            <a:spLocks noGrp="1"/>
          </p:cNvSpPr>
          <p:nvPr>
            <p:ph idx="12"/>
          </p:nvPr>
        </p:nvSpPr>
        <p:spPr>
          <a:xfrm>
            <a:off x="3204001" y="101016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6630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5334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43EF1D44-9EE6-4BAE-9884-499D5DF2F7F3}"/>
              </a:ext>
            </a:extLst>
          </p:cNvPr>
          <p:cNvSpPr>
            <a:spLocks noGrp="1"/>
          </p:cNvSpPr>
          <p:nvPr>
            <p:ph idx="1"/>
          </p:nvPr>
        </p:nvSpPr>
        <p:spPr>
          <a:xfrm>
            <a:off x="4672584"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78640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SA St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8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6" name="Title 1"/>
          <p:cNvSpPr txBox="1">
            <a:spLocks/>
          </p:cNvSpPr>
          <p:nvPr userDrawn="1"/>
        </p:nvSpPr>
        <p:spPr>
          <a:xfrm>
            <a:off x="0" y="0"/>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p:nvPr>
        </p:nvSpPr>
        <p:spPr>
          <a:xfrm>
            <a:off x="432000" y="720000"/>
            <a:ext cx="8280000" cy="2484000"/>
          </a:xfrm>
          <a:prstGeom prst="rect">
            <a:avLst/>
          </a:prstGeom>
        </p:spPr>
        <p:txBody>
          <a:bodyPr wrap="square" lIns="90000" tIns="46800" rIns="90000" bIns="46800" anchor="b" anchorCtr="0">
            <a:normAutofit/>
          </a:bodyPr>
          <a:lstStyle>
            <a:lvl1pPr algn="ctr">
              <a:defRPr sz="5400">
                <a:latin typeface="Nunito Sans Light" panose="00000400000000000000" pitchFamily="2" charset="0"/>
              </a:defRPr>
            </a:lvl1pPr>
          </a:lstStyle>
          <a:p>
            <a:r>
              <a:rPr lang="en-US"/>
              <a:t>Click to edit Master title style</a:t>
            </a:r>
          </a:p>
        </p:txBody>
      </p:sp>
      <p:sp>
        <p:nvSpPr>
          <p:cNvPr id="3" name="Subtitle 2"/>
          <p:cNvSpPr>
            <a:spLocks noGrp="1"/>
          </p:cNvSpPr>
          <p:nvPr>
            <p:ph type="subTitle" idx="1"/>
          </p:nvPr>
        </p:nvSpPr>
        <p:spPr>
          <a:xfrm>
            <a:off x="432000" y="3276000"/>
            <a:ext cx="8280000" cy="1260000"/>
          </a:xfrm>
        </p:spPr>
        <p:txBody>
          <a:bodyPr wrap="square" lIns="90000" tIns="46800" rIns="90000" bIns="46800" anchor="t" anchorCtr="0">
            <a:normAutofit/>
          </a:bodyPr>
          <a:lstStyle>
            <a:lvl1pPr marL="0" indent="0" algn="ctr">
              <a:buNone/>
              <a:defRPr sz="2800" b="0">
                <a:solidFill>
                  <a:schemeClr val="bg1"/>
                </a:solidFill>
                <a:latin typeface="Nunito Sans Light" panose="00000400000000000000" pitchFamily="2" charset="0"/>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E9547559-8C7D-49DC-A14F-88AAE25CBD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Tree>
    <p:extLst>
      <p:ext uri="{BB962C8B-B14F-4D97-AF65-F5344CB8AC3E}">
        <p14:creationId xmlns:p14="http://schemas.microsoft.com/office/powerpoint/2010/main" val="299566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sp>
        <p:nvSpPr>
          <p:cNvPr id="6" name="Title 1"/>
          <p:cNvSpPr txBox="1">
            <a:spLocks/>
          </p:cNvSpPr>
          <p:nvPr userDrawn="1"/>
        </p:nvSpPr>
        <p:spPr>
          <a:xfrm>
            <a:off x="0" y="1"/>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hasCustomPrompt="1"/>
          </p:nvPr>
        </p:nvSpPr>
        <p:spPr>
          <a:xfrm>
            <a:off x="432000" y="553184"/>
            <a:ext cx="8280000" cy="2484000"/>
          </a:xfrm>
          <a:prstGeom prst="rect">
            <a:avLst/>
          </a:prstGeom>
        </p:spPr>
        <p:txBody>
          <a:bodyPr wrap="square" lIns="90000" tIns="46800" rIns="90000" bIns="46800" anchor="b" anchorCtr="0">
            <a:normAutofit/>
          </a:bodyPr>
          <a:lstStyle>
            <a:lvl1pPr algn="ctr">
              <a:defRPr sz="5400">
                <a:latin typeface="Nunito Sans Light" panose="00000400000000000000" pitchFamily="2" charset="0"/>
              </a:defRPr>
            </a:lvl1pPr>
          </a:lstStyle>
          <a:p>
            <a:r>
              <a:rPr lang="en-US"/>
              <a:t>Thank you!</a:t>
            </a:r>
          </a:p>
        </p:txBody>
      </p:sp>
      <p:pic>
        <p:nvPicPr>
          <p:cNvPr id="5" name="Picture 4">
            <a:extLst>
              <a:ext uri="{FF2B5EF4-FFF2-40B4-BE49-F238E27FC236}">
                <a16:creationId xmlns:a16="http://schemas.microsoft.com/office/drawing/2014/main" id="{E9547559-8C7D-49DC-A14F-88AAE25CBD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
        <p:nvSpPr>
          <p:cNvPr id="7" name="Subtitle 2">
            <a:extLst>
              <a:ext uri="{FF2B5EF4-FFF2-40B4-BE49-F238E27FC236}">
                <a16:creationId xmlns:a16="http://schemas.microsoft.com/office/drawing/2014/main" id="{A217C4C8-2AC7-4FC8-AA48-7059937FC7F9}"/>
              </a:ext>
            </a:extLst>
          </p:cNvPr>
          <p:cNvSpPr txBox="1">
            <a:spLocks/>
          </p:cNvSpPr>
          <p:nvPr userDrawn="1"/>
        </p:nvSpPr>
        <p:spPr>
          <a:xfrm>
            <a:off x="432000" y="3907747"/>
            <a:ext cx="8280000" cy="893522"/>
          </a:xfrm>
          <a:prstGeom prst="rect">
            <a:avLst/>
          </a:prstGeom>
        </p:spPr>
        <p:txBody>
          <a:bodyPr vert="horz" wrap="square" lIns="90000" tIns="46800" rIns="90000" bIns="46800" rtlCol="0" anchor="t" anchorCtr="0">
            <a:noAutofit/>
          </a:bodyPr>
          <a:lstStyle>
            <a:lvl1pPr marL="0" indent="0" algn="ctr" defTabSz="914355" rtl="0" eaLnBrk="1" latinLnBrk="0" hangingPunct="1">
              <a:lnSpc>
                <a:spcPct val="90000"/>
              </a:lnSpc>
              <a:spcBef>
                <a:spcPts val="1000"/>
              </a:spcBef>
              <a:buFont typeface="Arial" panose="020B0604020202020204" pitchFamily="34" charset="0"/>
              <a:buNone/>
              <a:defRPr lang="en-US" sz="2400" b="0" kern="1200">
                <a:solidFill>
                  <a:schemeClr val="bg1"/>
                </a:solidFill>
                <a:latin typeface="Nunito Sans Light" panose="00000400000000000000" pitchFamily="2" charset="0"/>
                <a:ea typeface="+mn-ea"/>
                <a:cs typeface="+mn-cs"/>
              </a:defRPr>
            </a:lvl1pPr>
            <a:lvl2pPr marL="457178" indent="0" algn="ctr" defTabSz="914355" rtl="0" eaLnBrk="1" latinLnBrk="0" hangingPunct="1">
              <a:lnSpc>
                <a:spcPct val="90000"/>
              </a:lnSpc>
              <a:spcBef>
                <a:spcPts val="500"/>
              </a:spcBef>
              <a:buFont typeface="Arial" panose="020B0604020202020204" pitchFamily="34" charset="0"/>
              <a:buNone/>
              <a:defRPr lang="en-US" sz="2000" kern="1200">
                <a:solidFill>
                  <a:schemeClr val="tx1"/>
                </a:solidFill>
                <a:latin typeface="Nunito Sans Light" panose="00000400000000000000" pitchFamily="2" charset="0"/>
                <a:ea typeface="+mn-ea"/>
                <a:cs typeface="+mn-cs"/>
              </a:defRPr>
            </a:lvl2pPr>
            <a:lvl3pPr marL="914355" indent="0" algn="ctr" defTabSz="914355" rtl="0" eaLnBrk="1" latinLnBrk="0" hangingPunct="1">
              <a:lnSpc>
                <a:spcPct val="90000"/>
              </a:lnSpc>
              <a:spcBef>
                <a:spcPts val="500"/>
              </a:spcBef>
              <a:buFont typeface="Arial" panose="020B0604020202020204" pitchFamily="34" charset="0"/>
              <a:buNone/>
              <a:defRPr lang="en-US" sz="1800" kern="1200">
                <a:solidFill>
                  <a:schemeClr val="tx1"/>
                </a:solidFill>
                <a:latin typeface="Nunito Sans ExtraLight" panose="00000300000000000000" pitchFamily="2" charset="0"/>
                <a:ea typeface="+mn-ea"/>
                <a:cs typeface="+mn-cs"/>
              </a:defRPr>
            </a:lvl3pPr>
            <a:lvl4pPr marL="1371532" indent="0" algn="ctr" defTabSz="914355" rtl="0" eaLnBrk="1" latinLnBrk="0" hangingPunct="1">
              <a:lnSpc>
                <a:spcPct val="90000"/>
              </a:lnSpc>
              <a:spcBef>
                <a:spcPts val="500"/>
              </a:spcBef>
              <a:buFont typeface="Arial" panose="020B0604020202020204" pitchFamily="34" charset="0"/>
              <a:buNone/>
              <a:defRPr lang="en-US" sz="1600" kern="1200">
                <a:solidFill>
                  <a:schemeClr val="tx1"/>
                </a:solidFill>
                <a:latin typeface="Nunito Sans ExtraLight" panose="00000300000000000000" pitchFamily="2" charset="0"/>
                <a:ea typeface="+mn-ea"/>
                <a:cs typeface="+mn-cs"/>
              </a:defRPr>
            </a:lvl4pPr>
            <a:lvl5pPr marL="1828709"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yriad Pro Cond" panose="020B0506030403020204" pitchFamily="34" charset="0"/>
                <a:ea typeface="+mn-ea"/>
                <a:cs typeface="+mn-cs"/>
              </a:defRPr>
            </a:lvl5pPr>
            <a:lvl6pPr marL="2285886"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4"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GB" sz="900" b="0" kern="1200">
                <a:solidFill>
                  <a:schemeClr val="bg1"/>
                </a:solidFill>
                <a:effectLst/>
                <a:latin typeface="Nunito Sans ExtraLight" panose="00000300000000000000" pitchFamily="2" charset="0"/>
                <a:ea typeface="+mn-ea"/>
                <a:cs typeface="+mn-cs"/>
              </a:rPr>
              <a:t>Copyright © 2021 - The copyrights of the designs, concepts, strategy, media, images and content in images, text of this presentation are and will remain the property of SpinetiX SA and are to be considered as strictly confidential information. The intellectual property of SpinetiX SA may only be used with the written consent of SpinetiX SA. The customer implicitly guarantees that the strictly confidential information can only be disclosed to employees who must know and agree to be bound by the terms and conditions of this document, whether they leave their service or not. No part of this publication may be retrieved, reproduced, or shared beyond the intended recipients of the document. The customer implicitly undertakes not to disclose any information about it to a third party without the prior written consent of SpinetiX SA. This document does not grant the customer a license or other right in the intellectual property of SpinetiX SA. Any dispute arising out of the unlawful use of the intellectual property of SpinetiX SA, or in connection with its illegal use, must be submitted to the jurisdiction of the Court of Lausanne, Switzerland. All rights are reserved by SpinetiX SA.</a:t>
            </a:r>
          </a:p>
        </p:txBody>
      </p:sp>
      <p:sp>
        <p:nvSpPr>
          <p:cNvPr id="8" name="Rectangle 7">
            <a:extLst>
              <a:ext uri="{FF2B5EF4-FFF2-40B4-BE49-F238E27FC236}">
                <a16:creationId xmlns:a16="http://schemas.microsoft.com/office/drawing/2014/main" id="{950A2172-6952-42E8-AC1B-2DA516A0C748}"/>
              </a:ext>
            </a:extLst>
          </p:cNvPr>
          <p:cNvSpPr/>
          <p:nvPr userDrawn="1"/>
        </p:nvSpPr>
        <p:spPr>
          <a:xfrm>
            <a:off x="431640" y="3595637"/>
            <a:ext cx="8280000" cy="369332"/>
          </a:xfrm>
          <a:prstGeom prst="rect">
            <a:avLst/>
          </a:prstGeom>
        </p:spPr>
        <p:txBody>
          <a:bodyPr wrap="square">
            <a:spAutoFit/>
          </a:bodyPr>
          <a:lstStyle/>
          <a:p>
            <a:pPr algn="just"/>
            <a:r>
              <a:rPr lang="en-GB" sz="900" b="0" kern="1200">
                <a:solidFill>
                  <a:schemeClr val="bg1"/>
                </a:solidFill>
                <a:effectLst/>
                <a:latin typeface="Nunito Sans ExtraLight" panose="00000300000000000000" pitchFamily="2" charset="0"/>
                <a:ea typeface="+mn-ea"/>
                <a:cs typeface="+mn-cs"/>
              </a:rPr>
              <a:t>DISCLAIMER NOTICE – The information provided in this document is not binding, does not engage SpinetiX in any way, and could change at any time without prior notice. </a:t>
            </a:r>
          </a:p>
        </p:txBody>
      </p:sp>
      <p:sp>
        <p:nvSpPr>
          <p:cNvPr id="9" name="Title 1">
            <a:extLst>
              <a:ext uri="{FF2B5EF4-FFF2-40B4-BE49-F238E27FC236}">
                <a16:creationId xmlns:a16="http://schemas.microsoft.com/office/drawing/2014/main" id="{8A28BAC4-1ADB-4D40-AD75-40F9C24DA4F6}"/>
              </a:ext>
            </a:extLst>
          </p:cNvPr>
          <p:cNvSpPr txBox="1">
            <a:spLocks/>
          </p:cNvSpPr>
          <p:nvPr userDrawn="1"/>
        </p:nvSpPr>
        <p:spPr>
          <a:xfrm>
            <a:off x="481068" y="2850322"/>
            <a:ext cx="8280000" cy="521996"/>
          </a:xfrm>
          <a:prstGeom prst="rect">
            <a:avLst/>
          </a:prstGeom>
        </p:spPr>
        <p:txBody>
          <a:bodyPr vert="horz" wrap="square" lIns="90000" tIns="46800" rIns="90000" bIns="46800" rtlCol="0" anchor="b" anchorCtr="0">
            <a:normAutofit/>
          </a:bodyPr>
          <a:lstStyle>
            <a:lvl1pPr algn="ctr" defTabSz="914355" rtl="0" eaLnBrk="1" latinLnBrk="0" hangingPunct="1">
              <a:lnSpc>
                <a:spcPct val="90000"/>
              </a:lnSpc>
              <a:spcBef>
                <a:spcPct val="0"/>
              </a:spcBef>
              <a:buNone/>
              <a:defRPr sz="5400" kern="1200">
                <a:solidFill>
                  <a:schemeClr val="bg1"/>
                </a:solidFill>
                <a:latin typeface="Nunito Sans Light" panose="00000400000000000000" pitchFamily="2" charset="0"/>
                <a:ea typeface="+mj-ea"/>
                <a:cs typeface="+mj-cs"/>
              </a:defRPr>
            </a:lvl1pPr>
          </a:lstStyle>
          <a:p>
            <a:r>
              <a:rPr lang="en-US" sz="2000"/>
              <a:t>spinetix.com</a:t>
            </a:r>
          </a:p>
        </p:txBody>
      </p:sp>
    </p:spTree>
    <p:extLst>
      <p:ext uri="{BB962C8B-B14F-4D97-AF65-F5344CB8AC3E}">
        <p14:creationId xmlns:p14="http://schemas.microsoft.com/office/powerpoint/2010/main" val="342977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p:spTree>
      <p:nvGrpSpPr>
        <p:cNvPr id="1" name=""/>
        <p:cNvGrpSpPr/>
        <p:nvPr/>
      </p:nvGrpSpPr>
      <p:grpSpPr>
        <a:xfrm>
          <a:off x="0" y="0"/>
          <a:ext cx="0" cy="0"/>
          <a:chOff x="0" y="0"/>
          <a:chExt cx="0" cy="0"/>
        </a:xfrm>
      </p:grpSpPr>
      <p:sp>
        <p:nvSpPr>
          <p:cNvPr id="6" name="Title 1"/>
          <p:cNvSpPr txBox="1">
            <a:spLocks/>
          </p:cNvSpPr>
          <p:nvPr userDrawn="1"/>
        </p:nvSpPr>
        <p:spPr>
          <a:xfrm>
            <a:off x="0" y="0"/>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p:nvPr>
        </p:nvSpPr>
        <p:spPr>
          <a:xfrm>
            <a:off x="3239222" y="1824879"/>
            <a:ext cx="5472778" cy="519194"/>
          </a:xfrm>
          <a:prstGeom prst="rect">
            <a:avLst/>
          </a:prstGeom>
        </p:spPr>
        <p:txBody>
          <a:bodyPr wrap="square" lIns="90000" tIns="46800" rIns="90000" bIns="46800" anchor="b" anchorCtr="0">
            <a:normAutofit/>
          </a:bodyPr>
          <a:lstStyle>
            <a:lvl1pPr algn="l">
              <a:defRPr sz="2800">
                <a:latin typeface="Nunito Sans ExtraBold" panose="00000900000000000000" pitchFamily="2" charset="0"/>
              </a:defRPr>
            </a:lvl1pPr>
          </a:lstStyle>
          <a:p>
            <a:r>
              <a:rPr lang="en-US"/>
              <a:t>Click to edit Master title style</a:t>
            </a:r>
          </a:p>
        </p:txBody>
      </p:sp>
      <p:sp>
        <p:nvSpPr>
          <p:cNvPr id="3" name="Subtitle 2"/>
          <p:cNvSpPr>
            <a:spLocks noGrp="1"/>
          </p:cNvSpPr>
          <p:nvPr>
            <p:ph type="subTitle" idx="1"/>
          </p:nvPr>
        </p:nvSpPr>
        <p:spPr>
          <a:xfrm>
            <a:off x="3239222" y="2483786"/>
            <a:ext cx="5224881" cy="1260000"/>
          </a:xfrm>
        </p:spPr>
        <p:txBody>
          <a:bodyPr wrap="square" lIns="90000" tIns="46800" rIns="90000" bIns="46800" anchor="t" anchorCtr="0">
            <a:normAutofit/>
          </a:bodyPr>
          <a:lstStyle>
            <a:lvl1pPr marL="0" indent="0" algn="l">
              <a:buNone/>
              <a:defRPr sz="2000" b="0">
                <a:solidFill>
                  <a:schemeClr val="bg1"/>
                </a:solidFill>
                <a:latin typeface="Nunito Sans Light" panose="00000400000000000000" pitchFamily="2" charset="0"/>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2017B8B8-CC6F-442A-8FA7-F76D20C8C0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715758"/>
            <a:ext cx="3155858" cy="1256631"/>
          </a:xfrm>
          <a:prstGeom prst="rect">
            <a:avLst/>
          </a:prstGeom>
        </p:spPr>
      </p:pic>
      <p:pic>
        <p:nvPicPr>
          <p:cNvPr id="11" name="Picture 10">
            <a:extLst>
              <a:ext uri="{FF2B5EF4-FFF2-40B4-BE49-F238E27FC236}">
                <a16:creationId xmlns:a16="http://schemas.microsoft.com/office/drawing/2014/main" id="{D77E782E-216F-4394-8726-EFC344383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5496" y="179686"/>
            <a:ext cx="954711" cy="410116"/>
          </a:xfrm>
          <a:prstGeom prst="rect">
            <a:avLst/>
          </a:prstGeom>
        </p:spPr>
      </p:pic>
    </p:spTree>
    <p:extLst>
      <p:ext uri="{BB962C8B-B14F-4D97-AF65-F5344CB8AC3E}">
        <p14:creationId xmlns:p14="http://schemas.microsoft.com/office/powerpoint/2010/main" val="81330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8" name="Title 1"/>
          <p:cNvSpPr txBox="1">
            <a:spLocks/>
          </p:cNvSpPr>
          <p:nvPr userDrawn="1"/>
        </p:nvSpPr>
        <p:spPr>
          <a:xfrm>
            <a:off x="0" y="0"/>
            <a:ext cx="9144000" cy="3240000"/>
          </a:xfrm>
          <a:prstGeom prst="rect">
            <a:avLst/>
          </a:prstGeom>
          <a:solidFill>
            <a:srgbClr val="03437C"/>
          </a:solidFill>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yriad Pro Cond"/>
              <a:cs typeface="Myriad Pro Cond"/>
            </a:endParaRPr>
          </a:p>
        </p:txBody>
      </p:sp>
      <p:sp>
        <p:nvSpPr>
          <p:cNvPr id="2" name="Title 1"/>
          <p:cNvSpPr>
            <a:spLocks noGrp="1"/>
          </p:cNvSpPr>
          <p:nvPr>
            <p:ph type="ctrTitle"/>
          </p:nvPr>
        </p:nvSpPr>
        <p:spPr>
          <a:xfrm>
            <a:off x="432000" y="719999"/>
            <a:ext cx="8280000" cy="2484000"/>
          </a:xfrm>
          <a:prstGeom prst="rect">
            <a:avLst/>
          </a:prstGeom>
        </p:spPr>
        <p:txBody>
          <a:bodyPr wrap="square" lIns="90000" tIns="46800" rIns="90000" bIns="46800" anchor="b" anchorCtr="0">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432000" y="3276000"/>
            <a:ext cx="8280000" cy="1260000"/>
          </a:xfrm>
        </p:spPr>
        <p:txBody>
          <a:bodyPr wrap="square" lIns="90000" tIns="46800" rIns="90000" bIns="46800" anchor="t" anchorCtr="0">
            <a:normAutofit/>
          </a:bodyPr>
          <a:lstStyle>
            <a:lvl1pPr marL="0" indent="0" algn="ctr">
              <a:buNone/>
              <a:defRPr sz="2800" b="0">
                <a:solidFill>
                  <a:srgbClr val="545758"/>
                </a:solidFill>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6D7AC6FC-0062-44E8-9A93-AE1E38486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Tree>
    <p:extLst>
      <p:ext uri="{BB962C8B-B14F-4D97-AF65-F5344CB8AC3E}">
        <p14:creationId xmlns:p14="http://schemas.microsoft.com/office/powerpoint/2010/main" val="19194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65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a:solidFill>
                  <a:srgbClr val="545758"/>
                </a:solidFill>
              </a:defRPr>
            </a:lvl1pPr>
            <a:lvl2pPr>
              <a:defRPr>
                <a:solidFill>
                  <a:srgbClr val="545758"/>
                </a:solidFill>
              </a:defRPr>
            </a:lvl2pPr>
            <a:lvl3pPr>
              <a:defRPr>
                <a:solidFill>
                  <a:srgbClr val="545758"/>
                </a:solidFill>
              </a:defRPr>
            </a:lvl3pPr>
            <a:lvl4pPr>
              <a:defRPr>
                <a:solidFill>
                  <a:srgbClr val="545758"/>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269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enter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1819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itle 1"/>
          <p:cNvSpPr txBox="1">
            <a:spLocks/>
          </p:cNvSpPr>
          <p:nvPr userDrawn="1"/>
        </p:nvSpPr>
        <p:spPr>
          <a:xfrm>
            <a:off x="0" y="0"/>
            <a:ext cx="9144000" cy="792000"/>
          </a:xfrm>
          <a:prstGeom prst="rect">
            <a:avLst/>
          </a:prstGeom>
          <a:solidFill>
            <a:srgbClr val="03437C"/>
          </a:solidFill>
          <a:ln>
            <a:no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j-lt"/>
              <a:cs typeface="Myriad Pro Cond"/>
            </a:endParaRPr>
          </a:p>
        </p:txBody>
      </p:sp>
      <p:sp>
        <p:nvSpPr>
          <p:cNvPr id="3" name="Text Placeholder 2"/>
          <p:cNvSpPr>
            <a:spLocks noGrp="1"/>
          </p:cNvSpPr>
          <p:nvPr userDrawn="1">
            <p:ph type="body" idx="1"/>
          </p:nvPr>
        </p:nvSpPr>
        <p:spPr>
          <a:xfrm>
            <a:off x="252000" y="1008000"/>
            <a:ext cx="8640000" cy="3780000"/>
          </a:xfrm>
          <a:prstGeom prst="rect">
            <a:avLst/>
          </a:prstGeom>
        </p:spPr>
        <p:txBody>
          <a:bodyPr vert="horz" lIns="90000" tIns="46800" rIns="90000" bIns="4680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userDrawn="1">
            <p:ph type="ftr" sz="quarter" idx="3"/>
          </p:nvPr>
        </p:nvSpPr>
        <p:spPr>
          <a:xfrm>
            <a:off x="0" y="4927500"/>
            <a:ext cx="1800000" cy="216000"/>
          </a:xfrm>
          <a:prstGeom prst="rect">
            <a:avLst/>
          </a:prstGeom>
        </p:spPr>
        <p:txBody>
          <a:bodyPr vert="horz" wrap="none" lIns="72000" tIns="36000" rIns="72000" bIns="36000" rtlCol="0" anchor="ctr">
            <a:normAutofit/>
          </a:bodyPr>
          <a:lstStyle>
            <a:lvl1pPr algn="l">
              <a:defRPr sz="600">
                <a:solidFill>
                  <a:schemeClr val="bg1">
                    <a:lumMod val="85000"/>
                  </a:schemeClr>
                </a:solidFill>
                <a:latin typeface="Nunito Sans Light" panose="00000400000000000000" pitchFamily="2" charset="0"/>
              </a:defRPr>
            </a:lvl1pPr>
          </a:lstStyle>
          <a:p>
            <a:r>
              <a:rPr lang="en-US"/>
              <a:t>SpinetiX DSA Introductory Training</a:t>
            </a:r>
          </a:p>
        </p:txBody>
      </p:sp>
      <p:sp>
        <p:nvSpPr>
          <p:cNvPr id="6" name="Slide Number Placeholder 5"/>
          <p:cNvSpPr>
            <a:spLocks noGrp="1"/>
          </p:cNvSpPr>
          <p:nvPr userDrawn="1">
            <p:ph type="sldNum" sz="quarter" idx="4"/>
          </p:nvPr>
        </p:nvSpPr>
        <p:spPr>
          <a:xfrm>
            <a:off x="7344000" y="4927500"/>
            <a:ext cx="1800000" cy="216000"/>
          </a:xfrm>
          <a:prstGeom prst="rect">
            <a:avLst/>
          </a:prstGeom>
        </p:spPr>
        <p:txBody>
          <a:bodyPr vert="horz" wrap="none" lIns="72000" tIns="36000" rIns="72000" bIns="36000" rtlCol="0" anchor="ctr">
            <a:normAutofit/>
          </a:bodyPr>
          <a:lstStyle>
            <a:lvl1pPr algn="r">
              <a:defRPr sz="600">
                <a:solidFill>
                  <a:schemeClr val="bg1">
                    <a:lumMod val="85000"/>
                  </a:schemeClr>
                </a:solidFill>
                <a:latin typeface="Nunito Sans Light" panose="00000400000000000000" pitchFamily="2" charset="0"/>
              </a:defRPr>
            </a:lvl1pPr>
          </a:lstStyle>
          <a:p>
            <a:fld id="{BC80B5B7-8E97-4643-983F-5F5FBCBFFFD6}" type="slidenum">
              <a:rPr lang="en-US" smtClean="0"/>
              <a:pPr/>
              <a:t>‹N°›</a:t>
            </a:fld>
            <a:endParaRPr lang="en-US"/>
          </a:p>
        </p:txBody>
      </p:sp>
      <p:sp>
        <p:nvSpPr>
          <p:cNvPr id="9" name="Title Placeholder 8"/>
          <p:cNvSpPr>
            <a:spLocks noGrp="1"/>
          </p:cNvSpPr>
          <p:nvPr userDrawn="1">
            <p:ph type="title"/>
          </p:nvPr>
        </p:nvSpPr>
        <p:spPr>
          <a:xfrm>
            <a:off x="252000" y="36000"/>
            <a:ext cx="8028000" cy="720000"/>
          </a:xfrm>
          <a:prstGeom prst="rect">
            <a:avLst/>
          </a:prstGeom>
        </p:spPr>
        <p:txBody>
          <a:bodyPr vert="horz" lIns="91440" tIns="45720" rIns="91440" bIns="45720" rtlCol="0" anchor="ctr">
            <a:noAutofit/>
          </a:bodyPr>
          <a:lstStyle/>
          <a:p>
            <a:r>
              <a:rPr lang="en-US"/>
              <a:t>Click to edit Master title style</a:t>
            </a:r>
          </a:p>
        </p:txBody>
      </p:sp>
      <p:pic>
        <p:nvPicPr>
          <p:cNvPr id="8" name="Picture 7">
            <a:extLst>
              <a:ext uri="{FF2B5EF4-FFF2-40B4-BE49-F238E27FC236}">
                <a16:creationId xmlns:a16="http://schemas.microsoft.com/office/drawing/2014/main" id="{501D059D-3756-4A10-9F19-FCF6BC4E34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45496" y="179686"/>
            <a:ext cx="954711" cy="410116"/>
          </a:xfrm>
          <a:prstGeom prst="rect">
            <a:avLst/>
          </a:prstGeom>
        </p:spPr>
      </p:pic>
    </p:spTree>
    <p:extLst>
      <p:ext uri="{BB962C8B-B14F-4D97-AF65-F5344CB8AC3E}">
        <p14:creationId xmlns:p14="http://schemas.microsoft.com/office/powerpoint/2010/main" val="46964596"/>
      </p:ext>
    </p:extLst>
  </p:cSld>
  <p:clrMap bg1="lt1" tx1="dk1" bg2="lt2" tx2="dk2" accent1="accent1" accent2="accent2" accent3="accent3" accent4="accent4" accent5="accent5" accent6="accent6" hlink="hlink" folHlink="folHlink"/>
  <p:sldLayoutIdLst>
    <p:sldLayoutId id="2147483932" r:id="rId1"/>
    <p:sldLayoutId id="2147483977" r:id="rId2"/>
    <p:sldLayoutId id="2147483964" r:id="rId3"/>
    <p:sldLayoutId id="2147483978" r:id="rId4"/>
    <p:sldLayoutId id="2147483976" r:id="rId5"/>
    <p:sldLayoutId id="2147483965" r:id="rId6"/>
    <p:sldLayoutId id="2147483939" r:id="rId7"/>
    <p:sldLayoutId id="2147483935" r:id="rId8"/>
    <p:sldLayoutId id="2147483966" r:id="rId9"/>
    <p:sldLayoutId id="2147483936" r:id="rId10"/>
    <p:sldLayoutId id="2147483968" r:id="rId11"/>
    <p:sldLayoutId id="2147483969" r:id="rId12"/>
    <p:sldLayoutId id="2147483970" r:id="rId13"/>
  </p:sldLayoutIdLst>
  <p:txStyles>
    <p:title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p:titleStyle>
    <p:bodyStyle>
      <a:lvl1pPr marL="0" indent="0" algn="l" defTabSz="914355" rtl="0" eaLnBrk="1" latinLnBrk="0" hangingPunct="1">
        <a:lnSpc>
          <a:spcPct val="90000"/>
        </a:lnSpc>
        <a:spcBef>
          <a:spcPts val="1000"/>
        </a:spcBef>
        <a:buFont typeface="Arial" panose="020B0604020202020204" pitchFamily="34" charset="0"/>
        <a:buNone/>
        <a:defRPr sz="1600" b="0" kern="1200">
          <a:solidFill>
            <a:srgbClr val="545758"/>
          </a:solidFill>
          <a:latin typeface="Nunito Sans Light" panose="00000400000000000000" pitchFamily="2" charset="0"/>
          <a:ea typeface="+mn-ea"/>
          <a:cs typeface="+mn-cs"/>
        </a:defRPr>
      </a:lvl1pPr>
      <a:lvl2pPr marL="269875" indent="-227013" algn="l" defTabSz="914355" rtl="0" eaLnBrk="1" latinLnBrk="0" hangingPunct="1">
        <a:lnSpc>
          <a:spcPct val="90000"/>
        </a:lnSpc>
        <a:spcBef>
          <a:spcPts val="500"/>
        </a:spcBef>
        <a:buFont typeface="Arial" panose="020B0604020202020204" pitchFamily="34" charset="0"/>
        <a:buChar char="•"/>
        <a:defRPr sz="1600" kern="1200">
          <a:solidFill>
            <a:srgbClr val="545758"/>
          </a:solidFill>
          <a:latin typeface="Nunito Sans Light" panose="00000400000000000000" pitchFamily="2" charset="0"/>
          <a:ea typeface="+mn-ea"/>
          <a:cs typeface="+mn-cs"/>
        </a:defRPr>
      </a:lvl2pPr>
      <a:lvl3pPr marL="539750" indent="-227013" algn="l" defTabSz="914355" rtl="0" eaLnBrk="1" latinLnBrk="0" hangingPunct="1">
        <a:lnSpc>
          <a:spcPct val="90000"/>
        </a:lnSpc>
        <a:spcBef>
          <a:spcPts val="500"/>
        </a:spcBef>
        <a:buFont typeface="Arial" panose="020B0604020202020204" pitchFamily="34" charset="0"/>
        <a:buChar char="•"/>
        <a:defRPr sz="1200" kern="1200">
          <a:solidFill>
            <a:srgbClr val="545758"/>
          </a:solidFill>
          <a:latin typeface="Nunito Sans Light" panose="00000400000000000000" pitchFamily="2" charset="0"/>
          <a:ea typeface="+mn-ea"/>
          <a:cs typeface="+mn-cs"/>
        </a:defRPr>
      </a:lvl3pPr>
      <a:lvl4pPr marL="809625" indent="-227013" algn="l" defTabSz="914355" rtl="0" eaLnBrk="1" latinLnBrk="0" hangingPunct="1">
        <a:lnSpc>
          <a:spcPct val="90000"/>
        </a:lnSpc>
        <a:spcBef>
          <a:spcPts val="500"/>
        </a:spcBef>
        <a:buFont typeface="Arial" panose="020B0604020202020204" pitchFamily="34" charset="0"/>
        <a:buChar char="•"/>
        <a:defRPr sz="1100" kern="1200">
          <a:solidFill>
            <a:srgbClr val="545758"/>
          </a:solidFill>
          <a:latin typeface="Nunito Sans Light" panose="00000400000000000000" pitchFamily="2" charset="0"/>
          <a:ea typeface="+mn-ea"/>
          <a:cs typeface="+mn-cs"/>
        </a:defRPr>
      </a:lvl4pPr>
      <a:lvl5pPr marL="1079500" indent="-227013" algn="l" defTabSz="914355" rtl="0" eaLnBrk="1" latinLnBrk="0" hangingPunct="1">
        <a:lnSpc>
          <a:spcPct val="90000"/>
        </a:lnSpc>
        <a:spcBef>
          <a:spcPts val="500"/>
        </a:spcBef>
        <a:buFont typeface="Arial" panose="020B0604020202020204" pitchFamily="34" charset="0"/>
        <a:buChar char="•"/>
        <a:defRPr sz="1400" kern="1200">
          <a:solidFill>
            <a:schemeClr val="tx1"/>
          </a:solidFill>
          <a:latin typeface="Myriad Pro Cond" panose="020B0506030403020204" pitchFamily="34" charset="0"/>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extranet.spinetix.com/user/signup"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png"/><Relationship Id="rId3" Type="http://schemas.openxmlformats.org/officeDocument/2006/relationships/image" Target="../media/image49.jpeg"/><Relationship Id="rId21" Type="http://schemas.openxmlformats.org/officeDocument/2006/relationships/image" Target="../media/image67.png"/><Relationship Id="rId34" Type="http://schemas.openxmlformats.org/officeDocument/2006/relationships/image" Target="../media/image80.svg"/><Relationship Id="rId7" Type="http://schemas.openxmlformats.org/officeDocument/2006/relationships/image" Target="../media/image53.jpe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jpeg"/><Relationship Id="rId33" Type="http://schemas.openxmlformats.org/officeDocument/2006/relationships/image" Target="../media/image79.png"/><Relationship Id="rId2" Type="http://schemas.openxmlformats.org/officeDocument/2006/relationships/notesSlide" Target="../notesSlides/notesSlide11.xml"/><Relationship Id="rId16" Type="http://schemas.openxmlformats.org/officeDocument/2006/relationships/image" Target="../media/image62.emf"/><Relationship Id="rId20" Type="http://schemas.openxmlformats.org/officeDocument/2006/relationships/image" Target="../media/image66.png"/><Relationship Id="rId29"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jpe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jpeg"/><Relationship Id="rId10" Type="http://schemas.openxmlformats.org/officeDocument/2006/relationships/image" Target="../media/image56.jpeg"/><Relationship Id="rId19" Type="http://schemas.openxmlformats.org/officeDocument/2006/relationships/image" Target="../media/image65.png"/><Relationship Id="rId31" Type="http://schemas.openxmlformats.org/officeDocument/2006/relationships/image" Target="../media/image77.jpe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81.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hyperlink" Target="mailto:sales@spinetix.com" TargetMode="External"/><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A97E3294-E5B2-46E8-8BD9-733348D8F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 y="0"/>
            <a:ext cx="9143111" cy="5143500"/>
          </a:xfrm>
          <a:prstGeom prst="rect">
            <a:avLst/>
          </a:prstGeom>
        </p:spPr>
      </p:pic>
      <p:sp>
        <p:nvSpPr>
          <p:cNvPr id="2" name="TextBox 1" title="modification date"/>
          <p:cNvSpPr txBox="1"/>
          <p:nvPr/>
        </p:nvSpPr>
        <p:spPr>
          <a:xfrm>
            <a:off x="8424000" y="4978464"/>
            <a:ext cx="720000" cy="165036"/>
          </a:xfrm>
          <a:prstGeom prst="rect">
            <a:avLst/>
          </a:prstGeom>
          <a:noFill/>
        </p:spPr>
        <p:txBody>
          <a:bodyPr wrap="square" lIns="0" tIns="0" rIns="72000" bIns="72000" rtlCol="0" anchor="b">
            <a:spAutoFit/>
          </a:bodyPr>
          <a:lstStyle/>
          <a:p>
            <a:pPr algn="r"/>
            <a:fld id="{9E396513-E398-461A-BDF7-673451CFB6B2}" type="datetime1">
              <a:rPr lang="fr-CH" sz="600" smtClean="0">
                <a:solidFill>
                  <a:schemeClr val="bg1">
                    <a:lumMod val="65000"/>
                  </a:schemeClr>
                </a:solidFill>
              </a:rPr>
              <a:t>06.09.2021</a:t>
            </a:fld>
            <a:endParaRPr lang="en-US" sz="600">
              <a:solidFill>
                <a:schemeClr val="bg1">
                  <a:lumMod val="65000"/>
                </a:schemeClr>
              </a:solidFill>
            </a:endParaRPr>
          </a:p>
        </p:txBody>
      </p:sp>
      <p:pic>
        <p:nvPicPr>
          <p:cNvPr id="18" name="Graphic 17">
            <a:extLst>
              <a:ext uri="{FF2B5EF4-FFF2-40B4-BE49-F238E27FC236}">
                <a16:creationId xmlns:a16="http://schemas.microsoft.com/office/drawing/2014/main" id="{EB4DD1E2-4386-440A-BCAA-2CE79EEB1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4956" y="349148"/>
            <a:ext cx="2816888" cy="360097"/>
          </a:xfrm>
          <a:prstGeom prst="rect">
            <a:avLst/>
          </a:prstGeom>
        </p:spPr>
      </p:pic>
      <p:grpSp>
        <p:nvGrpSpPr>
          <p:cNvPr id="3" name="Group 2">
            <a:extLst>
              <a:ext uri="{FF2B5EF4-FFF2-40B4-BE49-F238E27FC236}">
                <a16:creationId xmlns:a16="http://schemas.microsoft.com/office/drawing/2014/main" id="{44F6FDB4-8C6F-46BC-AF8F-0682F101D583}"/>
              </a:ext>
            </a:extLst>
          </p:cNvPr>
          <p:cNvGrpSpPr/>
          <p:nvPr/>
        </p:nvGrpSpPr>
        <p:grpSpPr>
          <a:xfrm>
            <a:off x="2122943" y="1605697"/>
            <a:ext cx="7021058" cy="1365998"/>
            <a:chOff x="2122943" y="1370805"/>
            <a:chExt cx="7021058" cy="1365998"/>
          </a:xfrm>
        </p:grpSpPr>
        <p:pic>
          <p:nvPicPr>
            <p:cNvPr id="8" name="Graphic 7">
              <a:extLst>
                <a:ext uri="{FF2B5EF4-FFF2-40B4-BE49-F238E27FC236}">
                  <a16:creationId xmlns:a16="http://schemas.microsoft.com/office/drawing/2014/main" id="{115D46F8-96D7-41EB-B296-C8B4F62B9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2943" y="1370805"/>
              <a:ext cx="7021058" cy="1365998"/>
            </a:xfrm>
            <a:prstGeom prst="rect">
              <a:avLst/>
            </a:prstGeom>
          </p:spPr>
        </p:pic>
        <p:sp>
          <p:nvSpPr>
            <p:cNvPr id="19" name="TextBox 18">
              <a:extLst>
                <a:ext uri="{FF2B5EF4-FFF2-40B4-BE49-F238E27FC236}">
                  <a16:creationId xmlns:a16="http://schemas.microsoft.com/office/drawing/2014/main" id="{F16E3C3E-2B33-49B9-9382-5C58FF1D6956}"/>
                </a:ext>
              </a:extLst>
            </p:cNvPr>
            <p:cNvSpPr txBox="1"/>
            <p:nvPr/>
          </p:nvSpPr>
          <p:spPr>
            <a:xfrm>
              <a:off x="2365931" y="1636266"/>
              <a:ext cx="6668878" cy="707886"/>
            </a:xfrm>
            <a:prstGeom prst="rect">
              <a:avLst/>
            </a:prstGeom>
            <a:noFill/>
          </p:spPr>
          <p:txBody>
            <a:bodyPr wrap="square" rtlCol="0">
              <a:spAutoFit/>
            </a:bodyPr>
            <a:lstStyle/>
            <a:p>
              <a:r>
                <a:rPr lang="en-US" sz="4000">
                  <a:solidFill>
                    <a:schemeClr val="bg1"/>
                  </a:solidFill>
                  <a:latin typeface="Nunito Sans Bold" panose="00000800000000000000" pitchFamily="2" charset="0"/>
                </a:rPr>
                <a:t>Digital Signage by SpinetiX</a:t>
              </a:r>
              <a:endParaRPr lang="fr-CH" sz="4000">
                <a:solidFill>
                  <a:schemeClr val="bg1"/>
                </a:solidFill>
                <a:latin typeface="Nunito Sans Bold" panose="00000800000000000000" pitchFamily="2" charset="0"/>
              </a:endParaRPr>
            </a:p>
          </p:txBody>
        </p:sp>
      </p:grpSp>
    </p:spTree>
    <p:extLst>
      <p:ext uri="{BB962C8B-B14F-4D97-AF65-F5344CB8AC3E}">
        <p14:creationId xmlns:p14="http://schemas.microsoft.com/office/powerpoint/2010/main" val="2127266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haking hands&#10;&#10;Description automatically generated with medium confidence">
            <a:extLst>
              <a:ext uri="{FF2B5EF4-FFF2-40B4-BE49-F238E27FC236}">
                <a16:creationId xmlns:a16="http://schemas.microsoft.com/office/drawing/2014/main" id="{92AFA19E-1D1B-4246-BE6D-EFE5DDD00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264"/>
          <a:stretch/>
        </p:blipFill>
        <p:spPr>
          <a:xfrm>
            <a:off x="0" y="776686"/>
            <a:ext cx="9144000" cy="2538014"/>
          </a:xfrm>
          <a:prstGeom prst="rect">
            <a:avLst/>
          </a:prstGeom>
        </p:spPr>
      </p:pic>
      <p:sp>
        <p:nvSpPr>
          <p:cNvPr id="2" name="Title 1">
            <a:extLst>
              <a:ext uri="{FF2B5EF4-FFF2-40B4-BE49-F238E27FC236}">
                <a16:creationId xmlns:a16="http://schemas.microsoft.com/office/drawing/2014/main" id="{545C2293-FB66-4D12-84C1-BBFBF96A88AC}"/>
              </a:ext>
            </a:extLst>
          </p:cNvPr>
          <p:cNvSpPr>
            <a:spLocks noGrp="1"/>
          </p:cNvSpPr>
          <p:nvPr>
            <p:ph type="title"/>
          </p:nvPr>
        </p:nvSpPr>
        <p:spPr/>
        <p:txBody>
          <a:bodyPr/>
          <a:lstStyle/>
          <a:p>
            <a:r>
              <a:rPr lang="en-GB"/>
              <a:t>Join Our Channel Ecosystem</a:t>
            </a:r>
            <a:endParaRPr lang="fr-CH"/>
          </a:p>
        </p:txBody>
      </p:sp>
      <p:grpSp>
        <p:nvGrpSpPr>
          <p:cNvPr id="4" name="Group 3">
            <a:extLst>
              <a:ext uri="{FF2B5EF4-FFF2-40B4-BE49-F238E27FC236}">
                <a16:creationId xmlns:a16="http://schemas.microsoft.com/office/drawing/2014/main" id="{D123FC59-3EDA-4C4F-B201-22F235AFFAFA}"/>
              </a:ext>
            </a:extLst>
          </p:cNvPr>
          <p:cNvGrpSpPr/>
          <p:nvPr/>
        </p:nvGrpSpPr>
        <p:grpSpPr>
          <a:xfrm>
            <a:off x="3317383" y="2920303"/>
            <a:ext cx="2509235" cy="751113"/>
            <a:chOff x="5505289" y="3900400"/>
            <a:chExt cx="3063231" cy="916946"/>
          </a:xfrm>
        </p:grpSpPr>
        <p:pic>
          <p:nvPicPr>
            <p:cNvPr id="10" name="Picture 9" descr="Logo&#10;&#10;Description automatically generated">
              <a:extLst>
                <a:ext uri="{FF2B5EF4-FFF2-40B4-BE49-F238E27FC236}">
                  <a16:creationId xmlns:a16="http://schemas.microsoft.com/office/drawing/2014/main" id="{D429B6B5-4E85-44DC-BDA1-8273D7797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5289" y="3900401"/>
              <a:ext cx="915495" cy="916945"/>
            </a:xfrm>
            <a:prstGeom prst="rect">
              <a:avLst/>
            </a:prstGeom>
          </p:spPr>
        </p:pic>
        <p:pic>
          <p:nvPicPr>
            <p:cNvPr id="12" name="Picture 11" descr="Logo&#10;&#10;Description automatically generated">
              <a:extLst>
                <a:ext uri="{FF2B5EF4-FFF2-40B4-BE49-F238E27FC236}">
                  <a16:creationId xmlns:a16="http://schemas.microsoft.com/office/drawing/2014/main" id="{A1C30536-1F3B-4D3D-ACA8-6046FFA1C1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9157" y="3900401"/>
              <a:ext cx="915495" cy="916885"/>
            </a:xfrm>
            <a:prstGeom prst="rect">
              <a:avLst/>
            </a:prstGeom>
          </p:spPr>
        </p:pic>
        <p:pic>
          <p:nvPicPr>
            <p:cNvPr id="14" name="Picture 13" descr="Logo&#10;&#10;Description automatically generated">
              <a:extLst>
                <a:ext uri="{FF2B5EF4-FFF2-40B4-BE49-F238E27FC236}">
                  <a16:creationId xmlns:a16="http://schemas.microsoft.com/office/drawing/2014/main" id="{3F397BCA-17FC-4C5F-9FAF-0C23FE251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025" y="3900400"/>
              <a:ext cx="915495" cy="916885"/>
            </a:xfrm>
            <a:prstGeom prst="rect">
              <a:avLst/>
            </a:prstGeom>
          </p:spPr>
        </p:pic>
      </p:grpSp>
      <p:sp>
        <p:nvSpPr>
          <p:cNvPr id="22" name="TextBox 21">
            <a:extLst>
              <a:ext uri="{FF2B5EF4-FFF2-40B4-BE49-F238E27FC236}">
                <a16:creationId xmlns:a16="http://schemas.microsoft.com/office/drawing/2014/main" id="{368A42C0-79A2-4DF8-90F5-64FE717C799F}"/>
              </a:ext>
            </a:extLst>
          </p:cNvPr>
          <p:cNvSpPr txBox="1"/>
          <p:nvPr/>
        </p:nvSpPr>
        <p:spPr>
          <a:xfrm>
            <a:off x="2850379" y="3789338"/>
            <a:ext cx="3443242" cy="546533"/>
          </a:xfrm>
          <a:prstGeom prst="roundRect">
            <a:avLst/>
          </a:prstGeom>
          <a:solidFill>
            <a:schemeClr val="bg1"/>
          </a:solidFill>
          <a:ln>
            <a:solidFill>
              <a:srgbClr val="CDA458"/>
            </a:solidFill>
          </a:ln>
        </p:spPr>
        <p:txBody>
          <a:bodyPr wrap="square">
            <a:spAutoFit/>
          </a:bodyPr>
          <a:lstStyle/>
          <a:p>
            <a:pPr algn="ctr">
              <a:lnSpc>
                <a:spcPct val="110000"/>
              </a:lnSpc>
            </a:pPr>
            <a:r>
              <a:rPr lang="en-US" sz="1200">
                <a:solidFill>
                  <a:srgbClr val="03437C"/>
                </a:solidFill>
              </a:rPr>
              <a:t>Committed to our Channel Ecosystem through</a:t>
            </a:r>
            <a:br>
              <a:rPr lang="en-US" sz="1200">
                <a:solidFill>
                  <a:srgbClr val="03437C"/>
                </a:solidFill>
              </a:rPr>
            </a:br>
            <a:r>
              <a:rPr lang="en-US" sz="1200">
                <a:solidFill>
                  <a:srgbClr val="03437C"/>
                </a:solidFill>
              </a:rPr>
              <a:t>an Indirect Distribution Model</a:t>
            </a:r>
            <a:endParaRPr lang="en-US" sz="1200">
              <a:solidFill>
                <a:srgbClr val="03437C"/>
              </a:solidFill>
              <a:latin typeface="+mn-lt"/>
            </a:endParaRPr>
          </a:p>
        </p:txBody>
      </p:sp>
      <p:sp>
        <p:nvSpPr>
          <p:cNvPr id="16" name="TextBox 15">
            <a:extLst>
              <a:ext uri="{FF2B5EF4-FFF2-40B4-BE49-F238E27FC236}">
                <a16:creationId xmlns:a16="http://schemas.microsoft.com/office/drawing/2014/main" id="{2D0FF451-EC7D-417B-A5A8-74AB2A38BB83}"/>
              </a:ext>
            </a:extLst>
          </p:cNvPr>
          <p:cNvSpPr txBox="1"/>
          <p:nvPr/>
        </p:nvSpPr>
        <p:spPr>
          <a:xfrm>
            <a:off x="2286000" y="4486225"/>
            <a:ext cx="4572000" cy="323935"/>
          </a:xfrm>
          <a:prstGeom prst="rect">
            <a:avLst/>
          </a:prstGeom>
          <a:noFill/>
        </p:spPr>
        <p:txBody>
          <a:bodyPr wrap="square">
            <a:spAutoFit/>
          </a:bodyPr>
          <a:lstStyle/>
          <a:p>
            <a:pPr algn="ctr">
              <a:lnSpc>
                <a:spcPct val="110000"/>
              </a:lnSpc>
            </a:pPr>
            <a:r>
              <a:rPr lang="en-US" sz="1400">
                <a:solidFill>
                  <a:srgbClr val="03437C"/>
                </a:solidFill>
                <a:hlinkClick r:id="rId7"/>
              </a:rPr>
              <a:t>BECOME A PARTNER</a:t>
            </a:r>
            <a:endParaRPr lang="en-US" sz="1400">
              <a:solidFill>
                <a:srgbClr val="03437C"/>
              </a:solidFill>
              <a:latin typeface="+mn-lt"/>
            </a:endParaRPr>
          </a:p>
        </p:txBody>
      </p:sp>
    </p:spTree>
    <p:extLst>
      <p:ext uri="{BB962C8B-B14F-4D97-AF65-F5344CB8AC3E}">
        <p14:creationId xmlns:p14="http://schemas.microsoft.com/office/powerpoint/2010/main" val="2628796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1E39-408D-4F4A-B07A-19383B5238FE}"/>
              </a:ext>
            </a:extLst>
          </p:cNvPr>
          <p:cNvSpPr>
            <a:spLocks noGrp="1"/>
          </p:cNvSpPr>
          <p:nvPr>
            <p:ph type="title" idx="4294967295"/>
          </p:nvPr>
        </p:nvSpPr>
        <p:spPr>
          <a:xfrm>
            <a:off x="0" y="36513"/>
            <a:ext cx="8027988" cy="719137"/>
          </a:xfrm>
        </p:spPr>
        <p:txBody>
          <a:bodyPr/>
          <a:lstStyle/>
          <a:p>
            <a:r>
              <a:rPr lang="en-GB"/>
              <a:t>Our legacy</a:t>
            </a:r>
            <a:endParaRPr lang="fr-CH"/>
          </a:p>
        </p:txBody>
      </p:sp>
      <p:sp>
        <p:nvSpPr>
          <p:cNvPr id="9" name="Rectangle 8">
            <a:extLst>
              <a:ext uri="{FF2B5EF4-FFF2-40B4-BE49-F238E27FC236}">
                <a16:creationId xmlns:a16="http://schemas.microsoft.com/office/drawing/2014/main" id="{7C97FAC7-F533-43CC-A05D-EF540BB055CF}"/>
              </a:ext>
            </a:extLst>
          </p:cNvPr>
          <p:cNvSpPr/>
          <p:nvPr/>
        </p:nvSpPr>
        <p:spPr>
          <a:xfrm>
            <a:off x="1" y="0"/>
            <a:ext cx="2743964" cy="5143500"/>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E6E6E6"/>
              </a:solidFill>
            </a:endParaRPr>
          </a:p>
        </p:txBody>
      </p:sp>
      <p:grpSp>
        <p:nvGrpSpPr>
          <p:cNvPr id="3" name="Group 2">
            <a:extLst>
              <a:ext uri="{FF2B5EF4-FFF2-40B4-BE49-F238E27FC236}">
                <a16:creationId xmlns:a16="http://schemas.microsoft.com/office/drawing/2014/main" id="{B6A22D0C-6189-48CC-ACBE-1E5AD2915F40}"/>
              </a:ext>
            </a:extLst>
          </p:cNvPr>
          <p:cNvGrpSpPr/>
          <p:nvPr/>
        </p:nvGrpSpPr>
        <p:grpSpPr>
          <a:xfrm>
            <a:off x="3119892" y="305541"/>
            <a:ext cx="5603164" cy="4532417"/>
            <a:chOff x="2725246" y="0"/>
            <a:chExt cx="6337613" cy="5100895"/>
          </a:xfrm>
        </p:grpSpPr>
        <p:pic>
          <p:nvPicPr>
            <p:cNvPr id="11" name="Picture 10" descr="http://www.skimax.com.au/images/airlinepartners/Emirates_HT%20Logo_Red-Box.jpg">
              <a:extLst>
                <a:ext uri="{FF2B5EF4-FFF2-40B4-BE49-F238E27FC236}">
                  <a16:creationId xmlns:a16="http://schemas.microsoft.com/office/drawing/2014/main" id="{6B9172C9-4E67-42C4-BCC7-6F186CF8EBD2}"/>
                </a:ext>
              </a:extLst>
            </p:cNvPr>
            <p:cNvPicPr>
              <a:picLocks noChangeAspect="1" noChangeArrowheads="1"/>
            </p:cNvPicPr>
            <p:nvPr/>
          </p:nvPicPr>
          <p:blipFill>
            <a:blip r:embed="rId3" cstate="print"/>
            <a:srcRect/>
            <a:stretch>
              <a:fillRect/>
            </a:stretch>
          </p:blipFill>
          <p:spPr bwMode="auto">
            <a:xfrm>
              <a:off x="5835625" y="4259413"/>
              <a:ext cx="672139" cy="668908"/>
            </a:xfrm>
            <a:prstGeom prst="rect">
              <a:avLst/>
            </a:prstGeom>
            <a:noFill/>
          </p:spPr>
        </p:pic>
        <p:pic>
          <p:nvPicPr>
            <p:cNvPr id="13" name="Picture 12">
              <a:extLst>
                <a:ext uri="{FF2B5EF4-FFF2-40B4-BE49-F238E27FC236}">
                  <a16:creationId xmlns:a16="http://schemas.microsoft.com/office/drawing/2014/main" id="{4C056EB6-1DDF-4F9A-8297-4CF10FC36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097" y="1591858"/>
              <a:ext cx="1190623" cy="357187"/>
            </a:xfrm>
            <a:prstGeom prst="rect">
              <a:avLst/>
            </a:prstGeom>
          </p:spPr>
        </p:pic>
        <p:pic>
          <p:nvPicPr>
            <p:cNvPr id="14" name="Picture 13">
              <a:extLst>
                <a:ext uri="{FF2B5EF4-FFF2-40B4-BE49-F238E27FC236}">
                  <a16:creationId xmlns:a16="http://schemas.microsoft.com/office/drawing/2014/main" id="{9553FED9-B866-4F0B-B002-A3B1001D74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31438" y="1058855"/>
              <a:ext cx="1046026" cy="547871"/>
            </a:xfrm>
            <a:prstGeom prst="rect">
              <a:avLst/>
            </a:prstGeom>
          </p:spPr>
        </p:pic>
        <p:pic>
          <p:nvPicPr>
            <p:cNvPr id="15" name="Picture 14">
              <a:extLst>
                <a:ext uri="{FF2B5EF4-FFF2-40B4-BE49-F238E27FC236}">
                  <a16:creationId xmlns:a16="http://schemas.microsoft.com/office/drawing/2014/main" id="{89ACBC85-6CA2-48B5-BFFA-57C8BEE83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2605" y="3623939"/>
              <a:ext cx="804851" cy="568996"/>
            </a:xfrm>
            <a:prstGeom prst="rect">
              <a:avLst/>
            </a:prstGeom>
          </p:spPr>
        </p:pic>
        <p:pic>
          <p:nvPicPr>
            <p:cNvPr id="16" name="Picture 2" descr="Résultat de recherche d'images pour &quot;Amity university logo jpg&quot;">
              <a:extLst>
                <a:ext uri="{FF2B5EF4-FFF2-40B4-BE49-F238E27FC236}">
                  <a16:creationId xmlns:a16="http://schemas.microsoft.com/office/drawing/2014/main" id="{E0430119-A087-4861-96BA-94A5538123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9680" y="4447137"/>
              <a:ext cx="1462423" cy="479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ibm logo png">
              <a:extLst>
                <a:ext uri="{FF2B5EF4-FFF2-40B4-BE49-F238E27FC236}">
                  <a16:creationId xmlns:a16="http://schemas.microsoft.com/office/drawing/2014/main" id="{BC8CE640-51F9-47AF-BE15-5BACA060EA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4336" y="292148"/>
              <a:ext cx="1054858" cy="421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heraton_logo_2.JPG">
              <a:extLst>
                <a:ext uri="{FF2B5EF4-FFF2-40B4-BE49-F238E27FC236}">
                  <a16:creationId xmlns:a16="http://schemas.microsoft.com/office/drawing/2014/main" id="{5CF46481-8E92-4559-87E5-514B4BCB8C7F}"/>
                </a:ext>
              </a:extLst>
            </p:cNvPr>
            <p:cNvPicPr>
              <a:picLocks noChangeAspect="1"/>
            </p:cNvPicPr>
            <p:nvPr/>
          </p:nvPicPr>
          <p:blipFill>
            <a:blip r:embed="rId9" cstate="print"/>
            <a:stretch>
              <a:fillRect/>
            </a:stretch>
          </p:blipFill>
          <p:spPr>
            <a:xfrm>
              <a:off x="5026415" y="1668311"/>
              <a:ext cx="1060617" cy="707078"/>
            </a:xfrm>
            <a:prstGeom prst="rect">
              <a:avLst/>
            </a:prstGeom>
          </p:spPr>
        </p:pic>
        <p:pic>
          <p:nvPicPr>
            <p:cNvPr id="19" name="Picture 18" descr="1377029907_Novartis1.JPG">
              <a:extLst>
                <a:ext uri="{FF2B5EF4-FFF2-40B4-BE49-F238E27FC236}">
                  <a16:creationId xmlns:a16="http://schemas.microsoft.com/office/drawing/2014/main" id="{22C047D0-FC85-4A5E-810C-9312336AAE45}"/>
                </a:ext>
              </a:extLst>
            </p:cNvPr>
            <p:cNvPicPr>
              <a:picLocks noChangeAspect="1"/>
            </p:cNvPicPr>
            <p:nvPr/>
          </p:nvPicPr>
          <p:blipFill>
            <a:blip r:embed="rId10" cstate="print"/>
            <a:stretch>
              <a:fillRect/>
            </a:stretch>
          </p:blipFill>
          <p:spPr>
            <a:xfrm>
              <a:off x="3861983" y="43613"/>
              <a:ext cx="951266" cy="596639"/>
            </a:xfrm>
            <a:prstGeom prst="rect">
              <a:avLst/>
            </a:prstGeom>
          </p:spPr>
        </p:pic>
        <p:pic>
          <p:nvPicPr>
            <p:cNvPr id="20" name="Picture 19" descr="VW-Logo.png">
              <a:extLst>
                <a:ext uri="{FF2B5EF4-FFF2-40B4-BE49-F238E27FC236}">
                  <a16:creationId xmlns:a16="http://schemas.microsoft.com/office/drawing/2014/main" id="{AED7B492-D76C-4E0A-9D4D-B81CB61CAF1C}"/>
                </a:ext>
              </a:extLst>
            </p:cNvPr>
            <p:cNvPicPr>
              <a:picLocks noChangeAspect="1"/>
            </p:cNvPicPr>
            <p:nvPr/>
          </p:nvPicPr>
          <p:blipFill>
            <a:blip r:embed="rId11" cstate="print"/>
            <a:stretch>
              <a:fillRect/>
            </a:stretch>
          </p:blipFill>
          <p:spPr>
            <a:xfrm>
              <a:off x="4656480" y="2956399"/>
              <a:ext cx="572137" cy="572137"/>
            </a:xfrm>
            <a:prstGeom prst="rect">
              <a:avLst/>
            </a:prstGeom>
          </p:spPr>
        </p:pic>
        <p:pic>
          <p:nvPicPr>
            <p:cNvPr id="21" name="Picture 2" descr="https://www.bil.com/SiteCollectionImages/logo-2.png">
              <a:extLst>
                <a:ext uri="{FF2B5EF4-FFF2-40B4-BE49-F238E27FC236}">
                  <a16:creationId xmlns:a16="http://schemas.microsoft.com/office/drawing/2014/main" id="{8ACA4279-FD1D-43CB-9ABE-0E924A544C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6293" y="878829"/>
              <a:ext cx="1113559" cy="4525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ido de Paris">
              <a:extLst>
                <a:ext uri="{FF2B5EF4-FFF2-40B4-BE49-F238E27FC236}">
                  <a16:creationId xmlns:a16="http://schemas.microsoft.com/office/drawing/2014/main" id="{26AFCC4B-EDA6-4FFE-9951-F32E0D1A24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4516" y="3490031"/>
              <a:ext cx="1113559" cy="510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eigernorthface.ch/files/content/enw/Logos/Logo_Jungfraubahn.jpg">
              <a:extLst>
                <a:ext uri="{FF2B5EF4-FFF2-40B4-BE49-F238E27FC236}">
                  <a16:creationId xmlns:a16="http://schemas.microsoft.com/office/drawing/2014/main" id="{ED10E831-6545-4942-A46D-39BD7B4C70B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40367" y="2071695"/>
              <a:ext cx="690270" cy="5246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upload.wikimedia.org/wikipedia/en/thumb/5/57/Vodafone_logo.svg/318px-Vodafone_logo.svg.png">
              <a:extLst>
                <a:ext uri="{FF2B5EF4-FFF2-40B4-BE49-F238E27FC236}">
                  <a16:creationId xmlns:a16="http://schemas.microsoft.com/office/drawing/2014/main" id="{459E3622-4F2E-481D-8D56-E2E0E6E3721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77145" y="3557090"/>
              <a:ext cx="936104" cy="6358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PFL-Logo-CMJN.eps">
              <a:extLst>
                <a:ext uri="{FF2B5EF4-FFF2-40B4-BE49-F238E27FC236}">
                  <a16:creationId xmlns:a16="http://schemas.microsoft.com/office/drawing/2014/main" id="{3CDF20E0-2F50-44F6-A356-2B9D7041A40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09309" y="987936"/>
              <a:ext cx="910793" cy="436154"/>
            </a:xfrm>
            <a:prstGeom prst="rect">
              <a:avLst/>
            </a:prstGeom>
          </p:spPr>
        </p:pic>
        <p:pic>
          <p:nvPicPr>
            <p:cNvPr id="26" name="Picture 10" descr="https://encrypted-tbn2.gstatic.com/images?q=tbn:ANd9GcSBdzs1oAEvTmdzOtRn7MtpVx550kdk_4nuEtxGefhx0b8mqFLk">
              <a:extLst>
                <a:ext uri="{FF2B5EF4-FFF2-40B4-BE49-F238E27FC236}">
                  <a16:creationId xmlns:a16="http://schemas.microsoft.com/office/drawing/2014/main" id="{D7A0E22C-1F2A-4F65-B960-C42B6DD52DE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97163" y="2242366"/>
              <a:ext cx="1065696" cy="4361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sony logo png">
              <a:extLst>
                <a:ext uri="{FF2B5EF4-FFF2-40B4-BE49-F238E27FC236}">
                  <a16:creationId xmlns:a16="http://schemas.microsoft.com/office/drawing/2014/main" id="{A9C749F0-DEB4-499A-80EC-A8B612FFC74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98428" y="2918834"/>
              <a:ext cx="1307252" cy="352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allianz logo png">
              <a:extLst>
                <a:ext uri="{FF2B5EF4-FFF2-40B4-BE49-F238E27FC236}">
                  <a16:creationId xmlns:a16="http://schemas.microsoft.com/office/drawing/2014/main" id="{C8F1F261-2EB6-4FD9-B0CB-EA51CB6428D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07764" y="3349730"/>
              <a:ext cx="1261311" cy="3243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Image result for bmw logo png">
              <a:extLst>
                <a:ext uri="{FF2B5EF4-FFF2-40B4-BE49-F238E27FC236}">
                  <a16:creationId xmlns:a16="http://schemas.microsoft.com/office/drawing/2014/main" id="{AF862C6E-7924-4609-B09B-A21AB6150F3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828" y="3796784"/>
              <a:ext cx="797083" cy="7970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Image result for kennedy space center logo">
              <a:extLst>
                <a:ext uri="{FF2B5EF4-FFF2-40B4-BE49-F238E27FC236}">
                  <a16:creationId xmlns:a16="http://schemas.microsoft.com/office/drawing/2014/main" id="{F68310A5-A1D8-4EBD-9419-C6D5EA0F97E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33664" y="3556408"/>
              <a:ext cx="797083" cy="7970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Image result for lockheed martin logo">
              <a:extLst>
                <a:ext uri="{FF2B5EF4-FFF2-40B4-BE49-F238E27FC236}">
                  <a16:creationId xmlns:a16="http://schemas.microsoft.com/office/drawing/2014/main" id="{4851A722-B4B2-4646-BEF9-1CE08685CA1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54433" y="4742290"/>
              <a:ext cx="2131327" cy="358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sitting, computer, clock, lit&#10;&#10;Description automatically generated">
              <a:extLst>
                <a:ext uri="{FF2B5EF4-FFF2-40B4-BE49-F238E27FC236}">
                  <a16:creationId xmlns:a16="http://schemas.microsoft.com/office/drawing/2014/main" id="{6DEB816B-448A-4379-A218-D57F8307110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095151" y="1823413"/>
              <a:ext cx="1422313" cy="344987"/>
            </a:xfrm>
            <a:prstGeom prst="rect">
              <a:avLst/>
            </a:prstGeom>
          </p:spPr>
        </p:pic>
        <p:pic>
          <p:nvPicPr>
            <p:cNvPr id="35" name="Picture 2" descr="Constellation Brands Acquires Digitally-Native Wine Brand, Empathy Wines -  Wine Industry Advisor">
              <a:extLst>
                <a:ext uri="{FF2B5EF4-FFF2-40B4-BE49-F238E27FC236}">
                  <a16:creationId xmlns:a16="http://schemas.microsoft.com/office/drawing/2014/main" id="{452674ED-2898-4FF1-8CBB-E062E3FC2D65}"/>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5246" y="256079"/>
              <a:ext cx="1133845" cy="7558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CN-Tower-logo - THE MILLS TEAMTHE MILLS TEAM">
              <a:extLst>
                <a:ext uri="{FF2B5EF4-FFF2-40B4-BE49-F238E27FC236}">
                  <a16:creationId xmlns:a16="http://schemas.microsoft.com/office/drawing/2014/main" id="{2EC93C80-85F0-4243-8C7B-4074A4CCFF5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323052" y="930831"/>
              <a:ext cx="692713" cy="7094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enters for Disease Control and Prevention - Wikipedia">
              <a:extLst>
                <a:ext uri="{FF2B5EF4-FFF2-40B4-BE49-F238E27FC236}">
                  <a16:creationId xmlns:a16="http://schemas.microsoft.com/office/drawing/2014/main" id="{447A6401-544A-4D0F-A5A1-72B7768A5DBD}"/>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b="20684"/>
            <a:stretch/>
          </p:blipFill>
          <p:spPr bwMode="auto">
            <a:xfrm>
              <a:off x="2855361" y="2812373"/>
              <a:ext cx="856666" cy="5130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Logo&#10;&#10;Description automatically generated">
              <a:extLst>
                <a:ext uri="{FF2B5EF4-FFF2-40B4-BE49-F238E27FC236}">
                  <a16:creationId xmlns:a16="http://schemas.microsoft.com/office/drawing/2014/main" id="{703DA3BF-BB8A-45C9-A504-13D9C9F48CB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396293" y="2585378"/>
              <a:ext cx="1476398" cy="483520"/>
            </a:xfrm>
            <a:prstGeom prst="rect">
              <a:avLst/>
            </a:prstGeom>
          </p:spPr>
        </p:pic>
        <p:pic>
          <p:nvPicPr>
            <p:cNvPr id="39" name="Picture 38" descr="Logo&#10;&#10;Description automatically generated">
              <a:extLst>
                <a:ext uri="{FF2B5EF4-FFF2-40B4-BE49-F238E27FC236}">
                  <a16:creationId xmlns:a16="http://schemas.microsoft.com/office/drawing/2014/main" id="{F8A193B1-8D59-4FE6-8B6A-9B631DA1FE3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31854" y="0"/>
              <a:ext cx="1189739" cy="871484"/>
            </a:xfrm>
            <a:prstGeom prst="rect">
              <a:avLst/>
            </a:prstGeom>
          </p:spPr>
        </p:pic>
        <p:pic>
          <p:nvPicPr>
            <p:cNvPr id="40" name="Picture 10" descr="Savings on SIM, Smartphones and Mobile Broadband | Three">
              <a:extLst>
                <a:ext uri="{FF2B5EF4-FFF2-40B4-BE49-F238E27FC236}">
                  <a16:creationId xmlns:a16="http://schemas.microsoft.com/office/drawing/2014/main" id="{6913C30C-BF1A-4A6F-8077-E50E88A42454}"/>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8937" y="4365619"/>
              <a:ext cx="440857" cy="5627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7C166534-04AB-4CFD-A54C-E27334F3CEA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096551" y="1439897"/>
              <a:ext cx="989665" cy="674157"/>
            </a:xfrm>
            <a:prstGeom prst="rect">
              <a:avLst/>
            </a:prstGeom>
          </p:spPr>
        </p:pic>
        <p:pic>
          <p:nvPicPr>
            <p:cNvPr id="42" name="Picture 41" descr="Logo, company name&#10;&#10;Description automatically generated">
              <a:extLst>
                <a:ext uri="{FF2B5EF4-FFF2-40B4-BE49-F238E27FC236}">
                  <a16:creationId xmlns:a16="http://schemas.microsoft.com/office/drawing/2014/main" id="{E77685BC-439C-4EFC-B515-2796656BA08A}"/>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22331" b="23039"/>
            <a:stretch/>
          </p:blipFill>
          <p:spPr>
            <a:xfrm>
              <a:off x="3632605" y="2309761"/>
              <a:ext cx="1118627" cy="447628"/>
            </a:xfrm>
            <a:prstGeom prst="rect">
              <a:avLst/>
            </a:prstGeom>
          </p:spPr>
        </p:pic>
        <p:pic>
          <p:nvPicPr>
            <p:cNvPr id="43" name="Picture 42" descr="Logo&#10;&#10;Description automatically generated">
              <a:extLst>
                <a:ext uri="{FF2B5EF4-FFF2-40B4-BE49-F238E27FC236}">
                  <a16:creationId xmlns:a16="http://schemas.microsoft.com/office/drawing/2014/main" id="{49D09DA2-9CCB-446B-98F8-B03262CD8F9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992386" y="133956"/>
              <a:ext cx="967320" cy="708562"/>
            </a:xfrm>
            <a:prstGeom prst="rect">
              <a:avLst/>
            </a:prstGeom>
          </p:spPr>
        </p:pic>
      </p:grpSp>
      <p:sp>
        <p:nvSpPr>
          <p:cNvPr id="46" name="TextBox 45">
            <a:extLst>
              <a:ext uri="{FF2B5EF4-FFF2-40B4-BE49-F238E27FC236}">
                <a16:creationId xmlns:a16="http://schemas.microsoft.com/office/drawing/2014/main" id="{97FD1A1D-8A4B-48FC-B577-E166A0D657AF}"/>
              </a:ext>
            </a:extLst>
          </p:cNvPr>
          <p:cNvSpPr txBox="1"/>
          <p:nvPr/>
        </p:nvSpPr>
        <p:spPr>
          <a:xfrm>
            <a:off x="203784" y="1787924"/>
            <a:ext cx="2311945" cy="1546577"/>
          </a:xfrm>
          <a:prstGeom prst="rect">
            <a:avLst/>
          </a:prstGeom>
          <a:noFill/>
        </p:spPr>
        <p:txBody>
          <a:bodyPr wrap="square" lIns="91440" tIns="45720" rIns="91440" bIns="45720" anchor="t">
            <a:spAutoFit/>
          </a:bodyPr>
          <a:lstStyle/>
          <a:p>
            <a:r>
              <a:rPr lang="en-GB" sz="1400" b="1">
                <a:solidFill>
                  <a:schemeClr val="bg1"/>
                </a:solidFill>
              </a:rPr>
              <a:t>Trusted by thousands of customers worldwide.</a:t>
            </a:r>
          </a:p>
          <a:p>
            <a:pPr algn="just"/>
            <a:endParaRPr lang="en-GB" sz="1400" b="1">
              <a:solidFill>
                <a:schemeClr val="bg1"/>
              </a:solidFill>
            </a:endParaRPr>
          </a:p>
          <a:p>
            <a:pPr algn="just">
              <a:lnSpc>
                <a:spcPct val="150000"/>
              </a:lnSpc>
            </a:pPr>
            <a:r>
              <a:rPr lang="en-GB" sz="1200">
                <a:solidFill>
                  <a:schemeClr val="bg1"/>
                </a:solidFill>
              </a:rPr>
              <a:t>Every continent.</a:t>
            </a:r>
          </a:p>
          <a:p>
            <a:pPr algn="just">
              <a:lnSpc>
                <a:spcPct val="150000"/>
              </a:lnSpc>
            </a:pPr>
            <a:r>
              <a:rPr lang="en-GB" sz="1200">
                <a:solidFill>
                  <a:schemeClr val="bg1"/>
                </a:solidFill>
              </a:rPr>
              <a:t>Every size.</a:t>
            </a:r>
          </a:p>
          <a:p>
            <a:pPr algn="just">
              <a:lnSpc>
                <a:spcPct val="150000"/>
              </a:lnSpc>
            </a:pPr>
            <a:r>
              <a:rPr lang="en-GB" sz="1200">
                <a:solidFill>
                  <a:schemeClr val="bg1"/>
                </a:solidFill>
              </a:rPr>
              <a:t>Every vertical.</a:t>
            </a:r>
          </a:p>
        </p:txBody>
      </p:sp>
      <p:pic>
        <p:nvPicPr>
          <p:cNvPr id="4" name="Graphic 3">
            <a:extLst>
              <a:ext uri="{FF2B5EF4-FFF2-40B4-BE49-F238E27FC236}">
                <a16:creationId xmlns:a16="http://schemas.microsoft.com/office/drawing/2014/main" id="{FED51067-BFE6-42A1-B603-565E947EB2E0}"/>
              </a:ext>
            </a:extLst>
          </p:cNvPr>
          <p:cNvPicPr>
            <a:picLocks noChangeAspect="1"/>
          </p:cNvPicPr>
          <p:nvPr/>
        </p:nvPicPr>
        <p:blipFill rotWithShape="1">
          <a:blip r:embed="rId33">
            <a:extLst>
              <a:ext uri="{96DAC541-7B7A-43D3-8B79-37D633B846F1}">
                <asvg:svgBlip xmlns:asvg="http://schemas.microsoft.com/office/drawing/2016/SVG/main" r:embed="rId34"/>
              </a:ext>
            </a:extLst>
          </a:blip>
          <a:srcRect l="11735" t="21720" b="9854"/>
          <a:stretch/>
        </p:blipFill>
        <p:spPr>
          <a:xfrm>
            <a:off x="-2556" y="0"/>
            <a:ext cx="1554044" cy="1204735"/>
          </a:xfrm>
          <a:prstGeom prst="rect">
            <a:avLst/>
          </a:prstGeom>
        </p:spPr>
      </p:pic>
      <p:grpSp>
        <p:nvGrpSpPr>
          <p:cNvPr id="8" name="Group 7">
            <a:extLst>
              <a:ext uri="{FF2B5EF4-FFF2-40B4-BE49-F238E27FC236}">
                <a16:creationId xmlns:a16="http://schemas.microsoft.com/office/drawing/2014/main" id="{463471DA-7A16-48C1-A758-8E103D1E6BEF}"/>
              </a:ext>
            </a:extLst>
          </p:cNvPr>
          <p:cNvGrpSpPr/>
          <p:nvPr/>
        </p:nvGrpSpPr>
        <p:grpSpPr>
          <a:xfrm>
            <a:off x="2933904" y="112466"/>
            <a:ext cx="6087850" cy="4894730"/>
            <a:chOff x="2933904" y="112466"/>
            <a:chExt cx="6087850" cy="4894730"/>
          </a:xfrm>
        </p:grpSpPr>
        <p:grpSp>
          <p:nvGrpSpPr>
            <p:cNvPr id="7" name="Group 6">
              <a:extLst>
                <a:ext uri="{FF2B5EF4-FFF2-40B4-BE49-F238E27FC236}">
                  <a16:creationId xmlns:a16="http://schemas.microsoft.com/office/drawing/2014/main" id="{FEA408DC-7867-40F8-9353-9156E3A0B40A}"/>
                </a:ext>
              </a:extLst>
            </p:cNvPr>
            <p:cNvGrpSpPr/>
            <p:nvPr/>
          </p:nvGrpSpPr>
          <p:grpSpPr>
            <a:xfrm>
              <a:off x="2933904" y="112466"/>
              <a:ext cx="6087850" cy="4894730"/>
              <a:chOff x="2933904" y="112466"/>
              <a:chExt cx="6087850" cy="4894730"/>
            </a:xfrm>
          </p:grpSpPr>
          <p:sp>
            <p:nvSpPr>
              <p:cNvPr id="5" name="Rectangle 4">
                <a:extLst>
                  <a:ext uri="{FF2B5EF4-FFF2-40B4-BE49-F238E27FC236}">
                    <a16:creationId xmlns:a16="http://schemas.microsoft.com/office/drawing/2014/main" id="{2632AE00-38D3-4F9B-BBF5-6C8FAB1883B0}"/>
                  </a:ext>
                </a:extLst>
              </p:cNvPr>
              <p:cNvSpPr/>
              <p:nvPr/>
            </p:nvSpPr>
            <p:spPr>
              <a:xfrm>
                <a:off x="2933904" y="112466"/>
                <a:ext cx="6087850" cy="489473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C5FE1D1C-2BA6-4188-8112-285DA7840E04}"/>
                  </a:ext>
                </a:extLst>
              </p:cNvPr>
              <p:cNvSpPr/>
              <p:nvPr/>
            </p:nvSpPr>
            <p:spPr>
              <a:xfrm>
                <a:off x="7776637" y="2267766"/>
                <a:ext cx="1052645" cy="4296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44" name="Picture 43" descr="Logo&#10;&#10;Description automatically generated with medium confidence">
              <a:extLst>
                <a:ext uri="{FF2B5EF4-FFF2-40B4-BE49-F238E27FC236}">
                  <a16:creationId xmlns:a16="http://schemas.microsoft.com/office/drawing/2014/main" id="{90631BD5-0976-4F9B-8CFA-0A3EAF154E3D}"/>
                </a:ext>
              </a:extLst>
            </p:cNvPr>
            <p:cNvPicPr>
              <a:picLocks noChangeAspect="1"/>
            </p:cNvPicPr>
            <p:nvPr/>
          </p:nvPicPr>
          <p:blipFill>
            <a:blip r:embed="rId35" cstate="print">
              <a:alphaModFix amt="70000"/>
              <a:extLst>
                <a:ext uri="{28A0092B-C50C-407E-A947-70E740481C1C}">
                  <a14:useLocalDpi xmlns:a14="http://schemas.microsoft.com/office/drawing/2010/main" val="0"/>
                </a:ext>
              </a:extLst>
            </a:blip>
            <a:stretch>
              <a:fillRect/>
            </a:stretch>
          </p:blipFill>
          <p:spPr>
            <a:xfrm>
              <a:off x="7906709" y="2208100"/>
              <a:ext cx="792778" cy="564441"/>
            </a:xfrm>
            <a:prstGeom prst="rect">
              <a:avLst/>
            </a:prstGeom>
          </p:spPr>
        </p:pic>
      </p:grpSp>
    </p:spTree>
    <p:extLst>
      <p:ext uri="{BB962C8B-B14F-4D97-AF65-F5344CB8AC3E}">
        <p14:creationId xmlns:p14="http://schemas.microsoft.com/office/powerpoint/2010/main" val="3990091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58D9-D9CE-488D-9363-902EB5D91320}"/>
              </a:ext>
            </a:extLst>
          </p:cNvPr>
          <p:cNvSpPr>
            <a:spLocks noGrp="1"/>
          </p:cNvSpPr>
          <p:nvPr>
            <p:ph type="title"/>
          </p:nvPr>
        </p:nvSpPr>
        <p:spPr/>
        <p:txBody>
          <a:bodyPr/>
          <a:lstStyle/>
          <a:p>
            <a:r>
              <a:rPr lang="en-GB"/>
              <a:t>Success Stories for Every Industry</a:t>
            </a:r>
            <a:endParaRPr lang="fr-CH"/>
          </a:p>
        </p:txBody>
      </p:sp>
      <p:pic>
        <p:nvPicPr>
          <p:cNvPr id="5" name="Picture 4" descr="A picture containing text&#10;&#10;Description automatically generated">
            <a:extLst>
              <a:ext uri="{FF2B5EF4-FFF2-40B4-BE49-F238E27FC236}">
                <a16:creationId xmlns:a16="http://schemas.microsoft.com/office/drawing/2014/main" id="{7DD5B493-702F-4264-8DD6-6E13A0891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432"/>
            <a:ext cx="2202016" cy="1590957"/>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15B2BA87-4F75-4522-AB10-A1C24BA627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98" r="24676"/>
          <a:stretch/>
        </p:blipFill>
        <p:spPr>
          <a:xfrm>
            <a:off x="4604748" y="788432"/>
            <a:ext cx="2202016" cy="1589152"/>
          </a:xfrm>
          <a:prstGeom prst="rect">
            <a:avLst/>
          </a:prstGeom>
        </p:spPr>
      </p:pic>
      <p:pic>
        <p:nvPicPr>
          <p:cNvPr id="11" name="Picture 10" descr="A picture containing text, marketplace, sale&#10;&#10;Description automatically generated">
            <a:extLst>
              <a:ext uri="{FF2B5EF4-FFF2-40B4-BE49-F238E27FC236}">
                <a16:creationId xmlns:a16="http://schemas.microsoft.com/office/drawing/2014/main" id="{6222C513-8BF1-4C6E-9856-5468F2D63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623"/>
          <a:stretch/>
        </p:blipFill>
        <p:spPr>
          <a:xfrm>
            <a:off x="2302374" y="788432"/>
            <a:ext cx="2202016" cy="1589153"/>
          </a:xfrm>
          <a:prstGeom prst="rect">
            <a:avLst/>
          </a:prstGeom>
        </p:spPr>
      </p:pic>
      <p:pic>
        <p:nvPicPr>
          <p:cNvPr id="13" name="Picture 12">
            <a:extLst>
              <a:ext uri="{FF2B5EF4-FFF2-40B4-BE49-F238E27FC236}">
                <a16:creationId xmlns:a16="http://schemas.microsoft.com/office/drawing/2014/main" id="{E83B15B3-951B-4A39-9914-61233ED7CC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359"/>
          <a:stretch/>
        </p:blipFill>
        <p:spPr>
          <a:xfrm>
            <a:off x="6907122" y="788432"/>
            <a:ext cx="2236878" cy="1589152"/>
          </a:xfrm>
          <a:prstGeom prst="rect">
            <a:avLst/>
          </a:prstGeom>
        </p:spPr>
      </p:pic>
      <p:pic>
        <p:nvPicPr>
          <p:cNvPr id="15" name="Picture 14">
            <a:extLst>
              <a:ext uri="{FF2B5EF4-FFF2-40B4-BE49-F238E27FC236}">
                <a16:creationId xmlns:a16="http://schemas.microsoft.com/office/drawing/2014/main" id="{D4C787FC-C0ED-4994-BB26-75D0300C8BBD}"/>
              </a:ext>
            </a:extLst>
          </p:cNvPr>
          <p:cNvPicPr>
            <a:picLocks noChangeAspect="1"/>
          </p:cNvPicPr>
          <p:nvPr/>
        </p:nvPicPr>
        <p:blipFill rotWithShape="1">
          <a:blip r:embed="rId7"/>
          <a:srcRect l="22297"/>
          <a:stretch/>
        </p:blipFill>
        <p:spPr>
          <a:xfrm>
            <a:off x="-1" y="3560492"/>
            <a:ext cx="2202017" cy="1589153"/>
          </a:xfrm>
          <a:prstGeom prst="rect">
            <a:avLst/>
          </a:prstGeom>
        </p:spPr>
      </p:pic>
      <p:pic>
        <p:nvPicPr>
          <p:cNvPr id="17" name="Picture 16">
            <a:extLst>
              <a:ext uri="{FF2B5EF4-FFF2-40B4-BE49-F238E27FC236}">
                <a16:creationId xmlns:a16="http://schemas.microsoft.com/office/drawing/2014/main" id="{43EE7BFF-181A-4A1C-BCDB-581174D2F2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692"/>
          <a:stretch/>
        </p:blipFill>
        <p:spPr>
          <a:xfrm>
            <a:off x="2302374" y="3560493"/>
            <a:ext cx="2202016" cy="1589152"/>
          </a:xfrm>
          <a:prstGeom prst="rect">
            <a:avLst/>
          </a:prstGeom>
        </p:spPr>
      </p:pic>
      <p:pic>
        <p:nvPicPr>
          <p:cNvPr id="19" name="Picture 18" descr="A picture containing indoor&#10;&#10;Description automatically generated">
            <a:extLst>
              <a:ext uri="{FF2B5EF4-FFF2-40B4-BE49-F238E27FC236}">
                <a16:creationId xmlns:a16="http://schemas.microsoft.com/office/drawing/2014/main" id="{3FD6797E-2A32-4882-B01E-E3312C2D1F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356"/>
          <a:stretch/>
        </p:blipFill>
        <p:spPr>
          <a:xfrm>
            <a:off x="4604748" y="3560492"/>
            <a:ext cx="2202017" cy="1589152"/>
          </a:xfrm>
          <a:prstGeom prst="rect">
            <a:avLst/>
          </a:prstGeom>
        </p:spPr>
      </p:pic>
      <p:pic>
        <p:nvPicPr>
          <p:cNvPr id="23" name="Picture 22" descr="A picture containing text, outdoor, way, scene&#10;&#10;Description automatically generated">
            <a:extLst>
              <a:ext uri="{FF2B5EF4-FFF2-40B4-BE49-F238E27FC236}">
                <a16:creationId xmlns:a16="http://schemas.microsoft.com/office/drawing/2014/main" id="{D1DD3021-A97F-4AFF-89F1-9F46CB849C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66" t="14310" r="4883" b="6440"/>
          <a:stretch/>
        </p:blipFill>
        <p:spPr>
          <a:xfrm>
            <a:off x="6907123" y="3560492"/>
            <a:ext cx="2236878" cy="1589152"/>
          </a:xfrm>
          <a:prstGeom prst="rect">
            <a:avLst/>
          </a:prstGeom>
        </p:spPr>
      </p:pic>
      <p:sp>
        <p:nvSpPr>
          <p:cNvPr id="14" name="TextBox 13">
            <a:extLst>
              <a:ext uri="{FF2B5EF4-FFF2-40B4-BE49-F238E27FC236}">
                <a16:creationId xmlns:a16="http://schemas.microsoft.com/office/drawing/2014/main" id="{79787D23-8F59-4C9C-BDFB-CF40598921F5}"/>
              </a:ext>
            </a:extLst>
          </p:cNvPr>
          <p:cNvSpPr txBox="1"/>
          <p:nvPr/>
        </p:nvSpPr>
        <p:spPr>
          <a:xfrm>
            <a:off x="2286000" y="2728341"/>
            <a:ext cx="4572000" cy="307777"/>
          </a:xfrm>
          <a:prstGeom prst="rect">
            <a:avLst/>
          </a:prstGeom>
          <a:noFill/>
        </p:spPr>
        <p:txBody>
          <a:bodyPr wrap="square" anchor="ctr">
            <a:spAutoFit/>
          </a:bodyPr>
          <a:lstStyle/>
          <a:p>
            <a:pPr algn="ctr"/>
            <a:r>
              <a:rPr lang="en-GB" sz="1400" b="1">
                <a:solidFill>
                  <a:srgbClr val="03437C"/>
                </a:solidFill>
              </a:rPr>
              <a:t>Now let’s talk about your project</a:t>
            </a:r>
            <a:endParaRPr lang="fr-CH" sz="1400" b="1">
              <a:solidFill>
                <a:srgbClr val="03437C"/>
              </a:solidFill>
            </a:endParaRPr>
          </a:p>
        </p:txBody>
      </p:sp>
      <p:sp>
        <p:nvSpPr>
          <p:cNvPr id="16" name="TextBox 15">
            <a:extLst>
              <a:ext uri="{FF2B5EF4-FFF2-40B4-BE49-F238E27FC236}">
                <a16:creationId xmlns:a16="http://schemas.microsoft.com/office/drawing/2014/main" id="{DD1B3C89-E301-407D-8671-F83705A416E5}"/>
              </a:ext>
            </a:extLst>
          </p:cNvPr>
          <p:cNvSpPr txBox="1"/>
          <p:nvPr/>
        </p:nvSpPr>
        <p:spPr>
          <a:xfrm>
            <a:off x="3470992" y="3036425"/>
            <a:ext cx="2202016" cy="307777"/>
          </a:xfrm>
          <a:prstGeom prst="rect">
            <a:avLst/>
          </a:prstGeom>
          <a:noFill/>
        </p:spPr>
        <p:txBody>
          <a:bodyPr wrap="square">
            <a:spAutoFit/>
          </a:bodyPr>
          <a:lstStyle/>
          <a:p>
            <a:pPr algn="ctr"/>
            <a:r>
              <a:rPr lang="en-US" sz="1400">
                <a:solidFill>
                  <a:srgbClr val="03437C"/>
                </a:solidFill>
                <a:hlinkClick r:id="rId11"/>
              </a:rPr>
              <a:t>sales@spinetix.com</a:t>
            </a:r>
            <a:r>
              <a:rPr lang="en-US" sz="1400">
                <a:solidFill>
                  <a:srgbClr val="03437C"/>
                </a:solidFill>
              </a:rPr>
              <a:t> </a:t>
            </a:r>
            <a:endParaRPr lang="fr-CH"/>
          </a:p>
        </p:txBody>
      </p:sp>
    </p:spTree>
    <p:extLst>
      <p:ext uri="{BB962C8B-B14F-4D97-AF65-F5344CB8AC3E}">
        <p14:creationId xmlns:p14="http://schemas.microsoft.com/office/powerpoint/2010/main" val="1527460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C5FD63-30E8-4FF1-8AE3-B892412CBE7A}"/>
              </a:ext>
            </a:extLst>
          </p:cNvPr>
          <p:cNvSpPr txBox="1"/>
          <p:nvPr/>
        </p:nvSpPr>
        <p:spPr>
          <a:xfrm>
            <a:off x="1201918" y="2177592"/>
            <a:ext cx="6740165" cy="923330"/>
          </a:xfrm>
          <a:prstGeom prst="rect">
            <a:avLst/>
          </a:prstGeom>
          <a:noFill/>
        </p:spPr>
        <p:txBody>
          <a:bodyPr wrap="square" rtlCol="0">
            <a:spAutoFit/>
          </a:bodyPr>
          <a:lstStyle/>
          <a:p>
            <a:pPr algn="ctr"/>
            <a:r>
              <a:rPr lang="en-GB" sz="5400">
                <a:solidFill>
                  <a:schemeClr val="bg1"/>
                </a:solidFill>
              </a:rPr>
              <a:t>Thank You!</a:t>
            </a:r>
            <a:endParaRPr lang="fr-CH" sz="5400">
              <a:solidFill>
                <a:schemeClr val="bg1"/>
              </a:solidFill>
            </a:endParaRPr>
          </a:p>
        </p:txBody>
      </p:sp>
    </p:spTree>
    <p:extLst>
      <p:ext uri="{BB962C8B-B14F-4D97-AF65-F5344CB8AC3E}">
        <p14:creationId xmlns:p14="http://schemas.microsoft.com/office/powerpoint/2010/main" val="237021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5D25-E8E4-4655-98D2-EADF77B5262F}"/>
              </a:ext>
            </a:extLst>
          </p:cNvPr>
          <p:cNvSpPr>
            <a:spLocks noGrp="1"/>
          </p:cNvSpPr>
          <p:nvPr>
            <p:ph type="title"/>
          </p:nvPr>
        </p:nvSpPr>
        <p:spPr/>
        <p:txBody>
          <a:bodyPr/>
          <a:lstStyle/>
          <a:p>
            <a:r>
              <a:rPr lang="en-US"/>
              <a:t>Digital Signage is Everywhere</a:t>
            </a:r>
            <a:endParaRPr lang="fr-CH"/>
          </a:p>
        </p:txBody>
      </p:sp>
      <p:pic>
        <p:nvPicPr>
          <p:cNvPr id="6" name="Picture 5" descr="A picture containing text, indoor, several&#10;&#10;Description automatically generated">
            <a:extLst>
              <a:ext uri="{FF2B5EF4-FFF2-40B4-BE49-F238E27FC236}">
                <a16:creationId xmlns:a16="http://schemas.microsoft.com/office/drawing/2014/main" id="{400B5979-68DE-4766-9CF8-78FBAA62C8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239" r="6123" b="14547"/>
          <a:stretch/>
        </p:blipFill>
        <p:spPr>
          <a:xfrm>
            <a:off x="3802" y="1351703"/>
            <a:ext cx="2225817" cy="1323131"/>
          </a:xfrm>
          <a:prstGeom prst="rect">
            <a:avLst/>
          </a:prstGeom>
        </p:spPr>
      </p:pic>
      <p:pic>
        <p:nvPicPr>
          <p:cNvPr id="7" name="Picture 6">
            <a:extLst>
              <a:ext uri="{FF2B5EF4-FFF2-40B4-BE49-F238E27FC236}">
                <a16:creationId xmlns:a16="http://schemas.microsoft.com/office/drawing/2014/main" id="{6CEE9BE2-2097-41E0-BA5B-D2376C0C107B}"/>
              </a:ext>
            </a:extLst>
          </p:cNvPr>
          <p:cNvPicPr>
            <a:picLocks noChangeAspect="1"/>
          </p:cNvPicPr>
          <p:nvPr/>
        </p:nvPicPr>
        <p:blipFill rotWithShape="1">
          <a:blip r:embed="rId4"/>
          <a:srcRect l="3678" r="19993" b="5322"/>
          <a:stretch/>
        </p:blipFill>
        <p:spPr>
          <a:xfrm>
            <a:off x="2305749" y="1351703"/>
            <a:ext cx="2225818" cy="1323131"/>
          </a:xfrm>
          <a:prstGeom prst="rect">
            <a:avLst/>
          </a:prstGeom>
        </p:spPr>
      </p:pic>
      <p:pic>
        <p:nvPicPr>
          <p:cNvPr id="9" name="Picture 8" descr="A picture containing text, ceiling&#10;&#10;Description automatically generated">
            <a:extLst>
              <a:ext uri="{FF2B5EF4-FFF2-40B4-BE49-F238E27FC236}">
                <a16:creationId xmlns:a16="http://schemas.microsoft.com/office/drawing/2014/main" id="{8C6BDD37-7998-49A3-85C9-33D3CD4EA0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34" r="7205"/>
          <a:stretch/>
        </p:blipFill>
        <p:spPr>
          <a:xfrm>
            <a:off x="4607697" y="1351703"/>
            <a:ext cx="2225818" cy="1323131"/>
          </a:xfrm>
          <a:prstGeom prst="rect">
            <a:avLst/>
          </a:prstGeom>
        </p:spPr>
      </p:pic>
      <p:pic>
        <p:nvPicPr>
          <p:cNvPr id="12" name="Picture 11" descr="A picture containing text, indoor, floor, airport&#10;&#10;Description automatically generated">
            <a:extLst>
              <a:ext uri="{FF2B5EF4-FFF2-40B4-BE49-F238E27FC236}">
                <a16:creationId xmlns:a16="http://schemas.microsoft.com/office/drawing/2014/main" id="{D77C1106-8D30-41B7-B151-0E3C4F5735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1" t="8668" r="3526" b="12257"/>
          <a:stretch/>
        </p:blipFill>
        <p:spPr>
          <a:xfrm>
            <a:off x="6921984" y="1351702"/>
            <a:ext cx="2225818" cy="1323131"/>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90FF6CED-0A54-45DB-9591-8CC95F46CB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4"/>
          <a:stretch/>
        </p:blipFill>
        <p:spPr>
          <a:xfrm>
            <a:off x="-3075" y="3381346"/>
            <a:ext cx="2225817" cy="1320877"/>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7F61CCD3-6155-4FCB-8CC7-B767AC4FA0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7170"/>
          <a:stretch/>
        </p:blipFill>
        <p:spPr>
          <a:xfrm>
            <a:off x="2305749" y="3380165"/>
            <a:ext cx="2225817" cy="1316616"/>
          </a:xfrm>
          <a:prstGeom prst="rect">
            <a:avLst/>
          </a:prstGeom>
        </p:spPr>
      </p:pic>
      <p:pic>
        <p:nvPicPr>
          <p:cNvPr id="26" name="Picture 25">
            <a:extLst>
              <a:ext uri="{FF2B5EF4-FFF2-40B4-BE49-F238E27FC236}">
                <a16:creationId xmlns:a16="http://schemas.microsoft.com/office/drawing/2014/main" id="{AF290041-6F50-46E2-95F4-9CB9DE5CD5C9}"/>
              </a:ext>
            </a:extLst>
          </p:cNvPr>
          <p:cNvPicPr>
            <a:picLocks noChangeAspect="1"/>
          </p:cNvPicPr>
          <p:nvPr/>
        </p:nvPicPr>
        <p:blipFill rotWithShape="1">
          <a:blip r:embed="rId9"/>
          <a:srcRect l="8858" r="12024" b="478"/>
          <a:stretch/>
        </p:blipFill>
        <p:spPr>
          <a:xfrm>
            <a:off x="4645678" y="3380165"/>
            <a:ext cx="2213475" cy="1316616"/>
          </a:xfrm>
          <a:prstGeom prst="rect">
            <a:avLst/>
          </a:prstGeom>
        </p:spPr>
      </p:pic>
      <p:pic>
        <p:nvPicPr>
          <p:cNvPr id="27" name="Picture 26">
            <a:extLst>
              <a:ext uri="{FF2B5EF4-FFF2-40B4-BE49-F238E27FC236}">
                <a16:creationId xmlns:a16="http://schemas.microsoft.com/office/drawing/2014/main" id="{87061A25-B82C-47DC-8E4B-269C472254BA}"/>
              </a:ext>
            </a:extLst>
          </p:cNvPr>
          <p:cNvPicPr>
            <a:picLocks noChangeAspect="1"/>
          </p:cNvPicPr>
          <p:nvPr/>
        </p:nvPicPr>
        <p:blipFill rotWithShape="1">
          <a:blip r:embed="rId10"/>
          <a:srcRect r="13886" b="6793"/>
          <a:stretch/>
        </p:blipFill>
        <p:spPr>
          <a:xfrm>
            <a:off x="6921983" y="3380165"/>
            <a:ext cx="2225819" cy="1316616"/>
          </a:xfrm>
          <a:prstGeom prst="rect">
            <a:avLst/>
          </a:prstGeom>
        </p:spPr>
      </p:pic>
      <p:sp>
        <p:nvSpPr>
          <p:cNvPr id="28" name="Rectangle 27">
            <a:extLst>
              <a:ext uri="{FF2B5EF4-FFF2-40B4-BE49-F238E27FC236}">
                <a16:creationId xmlns:a16="http://schemas.microsoft.com/office/drawing/2014/main" id="{DDE0EB44-A31A-46E4-893A-0D7A5C8ED2AD}"/>
              </a:ext>
            </a:extLst>
          </p:cNvPr>
          <p:cNvSpPr/>
          <p:nvPr/>
        </p:nvSpPr>
        <p:spPr>
          <a:xfrm>
            <a:off x="3802" y="1062910"/>
            <a:ext cx="9144000" cy="290556"/>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TextBox 28">
            <a:extLst>
              <a:ext uri="{FF2B5EF4-FFF2-40B4-BE49-F238E27FC236}">
                <a16:creationId xmlns:a16="http://schemas.microsoft.com/office/drawing/2014/main" id="{63BAF8A0-3ED6-4483-990A-1DCD71F2ACC8}"/>
              </a:ext>
            </a:extLst>
          </p:cNvPr>
          <p:cNvSpPr txBox="1"/>
          <p:nvPr/>
        </p:nvSpPr>
        <p:spPr>
          <a:xfrm>
            <a:off x="3802" y="1060449"/>
            <a:ext cx="2213478" cy="276999"/>
          </a:xfrm>
          <a:prstGeom prst="rect">
            <a:avLst/>
          </a:prstGeom>
          <a:noFill/>
        </p:spPr>
        <p:txBody>
          <a:bodyPr wrap="square" rtlCol="0">
            <a:spAutoFit/>
          </a:bodyPr>
          <a:lstStyle/>
          <a:p>
            <a:pPr algn="ctr"/>
            <a:r>
              <a:rPr lang="en-GB" sz="1200">
                <a:solidFill>
                  <a:schemeClr val="bg1"/>
                </a:solidFill>
              </a:rPr>
              <a:t>Hospitality</a:t>
            </a:r>
            <a:endParaRPr lang="fr-CH" sz="1200">
              <a:solidFill>
                <a:schemeClr val="bg1"/>
              </a:solidFill>
            </a:endParaRPr>
          </a:p>
        </p:txBody>
      </p:sp>
      <p:sp>
        <p:nvSpPr>
          <p:cNvPr id="30" name="TextBox 29">
            <a:extLst>
              <a:ext uri="{FF2B5EF4-FFF2-40B4-BE49-F238E27FC236}">
                <a16:creationId xmlns:a16="http://schemas.microsoft.com/office/drawing/2014/main" id="{9048E320-3D94-402C-A549-691C425C488A}"/>
              </a:ext>
            </a:extLst>
          </p:cNvPr>
          <p:cNvSpPr txBox="1"/>
          <p:nvPr/>
        </p:nvSpPr>
        <p:spPr>
          <a:xfrm>
            <a:off x="2305748" y="1066157"/>
            <a:ext cx="2225817" cy="276999"/>
          </a:xfrm>
          <a:prstGeom prst="rect">
            <a:avLst/>
          </a:prstGeom>
          <a:noFill/>
        </p:spPr>
        <p:txBody>
          <a:bodyPr wrap="square" rtlCol="0">
            <a:spAutoFit/>
          </a:bodyPr>
          <a:lstStyle/>
          <a:p>
            <a:pPr algn="ctr"/>
            <a:r>
              <a:rPr lang="en-GB" sz="1200">
                <a:solidFill>
                  <a:schemeClr val="bg1"/>
                </a:solidFill>
              </a:rPr>
              <a:t>Corporate</a:t>
            </a:r>
            <a:endParaRPr lang="fr-CH" sz="1200">
              <a:solidFill>
                <a:schemeClr val="bg1"/>
              </a:solidFill>
            </a:endParaRPr>
          </a:p>
        </p:txBody>
      </p:sp>
      <p:sp>
        <p:nvSpPr>
          <p:cNvPr id="31" name="TextBox 30">
            <a:extLst>
              <a:ext uri="{FF2B5EF4-FFF2-40B4-BE49-F238E27FC236}">
                <a16:creationId xmlns:a16="http://schemas.microsoft.com/office/drawing/2014/main" id="{37A1BF46-2654-4E02-88D3-AE03FE0A6D32}"/>
              </a:ext>
            </a:extLst>
          </p:cNvPr>
          <p:cNvSpPr txBox="1"/>
          <p:nvPr/>
        </p:nvSpPr>
        <p:spPr>
          <a:xfrm>
            <a:off x="4607694" y="1063601"/>
            <a:ext cx="2213478" cy="276999"/>
          </a:xfrm>
          <a:prstGeom prst="rect">
            <a:avLst/>
          </a:prstGeom>
          <a:noFill/>
        </p:spPr>
        <p:txBody>
          <a:bodyPr wrap="square" rtlCol="0">
            <a:spAutoFit/>
          </a:bodyPr>
          <a:lstStyle/>
          <a:p>
            <a:pPr algn="ctr"/>
            <a:r>
              <a:rPr lang="en-GB" sz="1200">
                <a:solidFill>
                  <a:schemeClr val="bg1"/>
                </a:solidFill>
              </a:rPr>
              <a:t>Education</a:t>
            </a:r>
            <a:endParaRPr lang="fr-CH" sz="1200">
              <a:solidFill>
                <a:schemeClr val="bg1"/>
              </a:solidFill>
            </a:endParaRPr>
          </a:p>
        </p:txBody>
      </p:sp>
      <p:sp>
        <p:nvSpPr>
          <p:cNvPr id="32" name="TextBox 31">
            <a:extLst>
              <a:ext uri="{FF2B5EF4-FFF2-40B4-BE49-F238E27FC236}">
                <a16:creationId xmlns:a16="http://schemas.microsoft.com/office/drawing/2014/main" id="{4344CCDA-4B0F-40E9-A8B7-1583AA90CB66}"/>
              </a:ext>
            </a:extLst>
          </p:cNvPr>
          <p:cNvSpPr txBox="1"/>
          <p:nvPr/>
        </p:nvSpPr>
        <p:spPr>
          <a:xfrm>
            <a:off x="6928853" y="1061068"/>
            <a:ext cx="2213478" cy="276999"/>
          </a:xfrm>
          <a:prstGeom prst="rect">
            <a:avLst/>
          </a:prstGeom>
          <a:noFill/>
        </p:spPr>
        <p:txBody>
          <a:bodyPr wrap="square" rtlCol="0">
            <a:spAutoFit/>
          </a:bodyPr>
          <a:lstStyle/>
          <a:p>
            <a:pPr algn="ctr"/>
            <a:r>
              <a:rPr lang="en-GB" sz="1200">
                <a:solidFill>
                  <a:schemeClr val="bg1"/>
                </a:solidFill>
              </a:rPr>
              <a:t>Events &amp; Entertainment</a:t>
            </a:r>
            <a:endParaRPr lang="fr-CH" sz="1200">
              <a:solidFill>
                <a:schemeClr val="bg1"/>
              </a:solidFill>
            </a:endParaRPr>
          </a:p>
        </p:txBody>
      </p:sp>
      <p:sp>
        <p:nvSpPr>
          <p:cNvPr id="33" name="Rectangle 32">
            <a:extLst>
              <a:ext uri="{FF2B5EF4-FFF2-40B4-BE49-F238E27FC236}">
                <a16:creationId xmlns:a16="http://schemas.microsoft.com/office/drawing/2014/main" id="{01D75E08-8CE4-4547-A627-06E158BB22C7}"/>
              </a:ext>
            </a:extLst>
          </p:cNvPr>
          <p:cNvSpPr/>
          <p:nvPr/>
        </p:nvSpPr>
        <p:spPr>
          <a:xfrm>
            <a:off x="2" y="3090790"/>
            <a:ext cx="9144000" cy="290556"/>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5" name="TextBox 34">
            <a:extLst>
              <a:ext uri="{FF2B5EF4-FFF2-40B4-BE49-F238E27FC236}">
                <a16:creationId xmlns:a16="http://schemas.microsoft.com/office/drawing/2014/main" id="{1B31F990-6A81-4ABE-9896-68B328F3B17B}"/>
              </a:ext>
            </a:extLst>
          </p:cNvPr>
          <p:cNvSpPr txBox="1"/>
          <p:nvPr/>
        </p:nvSpPr>
        <p:spPr>
          <a:xfrm>
            <a:off x="-8546" y="3089810"/>
            <a:ext cx="2238163" cy="276999"/>
          </a:xfrm>
          <a:prstGeom prst="rect">
            <a:avLst/>
          </a:prstGeom>
          <a:noFill/>
        </p:spPr>
        <p:txBody>
          <a:bodyPr wrap="square" rtlCol="0">
            <a:spAutoFit/>
          </a:bodyPr>
          <a:lstStyle/>
          <a:p>
            <a:pPr algn="ctr"/>
            <a:r>
              <a:rPr lang="en-GB" sz="1200">
                <a:solidFill>
                  <a:schemeClr val="bg1"/>
                </a:solidFill>
              </a:rPr>
              <a:t>Production sites</a:t>
            </a:r>
            <a:endParaRPr lang="fr-CH" sz="1200">
              <a:solidFill>
                <a:schemeClr val="bg1"/>
              </a:solidFill>
            </a:endParaRPr>
          </a:p>
        </p:txBody>
      </p:sp>
      <p:sp>
        <p:nvSpPr>
          <p:cNvPr id="36" name="TextBox 35">
            <a:extLst>
              <a:ext uri="{FF2B5EF4-FFF2-40B4-BE49-F238E27FC236}">
                <a16:creationId xmlns:a16="http://schemas.microsoft.com/office/drawing/2014/main" id="{B2A74CC3-15A4-46A3-A1C2-A920CEC1B18C}"/>
              </a:ext>
            </a:extLst>
          </p:cNvPr>
          <p:cNvSpPr txBox="1"/>
          <p:nvPr/>
        </p:nvSpPr>
        <p:spPr>
          <a:xfrm>
            <a:off x="2293402" y="3090790"/>
            <a:ext cx="2238163" cy="276999"/>
          </a:xfrm>
          <a:prstGeom prst="rect">
            <a:avLst/>
          </a:prstGeom>
          <a:noFill/>
        </p:spPr>
        <p:txBody>
          <a:bodyPr wrap="square" rtlCol="0">
            <a:spAutoFit/>
          </a:bodyPr>
          <a:lstStyle/>
          <a:p>
            <a:pPr algn="ctr"/>
            <a:r>
              <a:rPr lang="en-GB" sz="1200">
                <a:solidFill>
                  <a:schemeClr val="bg1"/>
                </a:solidFill>
              </a:rPr>
              <a:t>Retail</a:t>
            </a:r>
            <a:endParaRPr lang="fr-CH" sz="1200">
              <a:solidFill>
                <a:schemeClr val="bg1"/>
              </a:solidFill>
            </a:endParaRPr>
          </a:p>
        </p:txBody>
      </p:sp>
      <p:sp>
        <p:nvSpPr>
          <p:cNvPr id="37" name="TextBox 36">
            <a:extLst>
              <a:ext uri="{FF2B5EF4-FFF2-40B4-BE49-F238E27FC236}">
                <a16:creationId xmlns:a16="http://schemas.microsoft.com/office/drawing/2014/main" id="{4F98C2B1-B20D-4704-9A32-C6B86653D0A8}"/>
              </a:ext>
            </a:extLst>
          </p:cNvPr>
          <p:cNvSpPr txBox="1"/>
          <p:nvPr/>
        </p:nvSpPr>
        <p:spPr>
          <a:xfrm>
            <a:off x="4607694" y="3090790"/>
            <a:ext cx="2245367" cy="276999"/>
          </a:xfrm>
          <a:prstGeom prst="rect">
            <a:avLst/>
          </a:prstGeom>
          <a:noFill/>
        </p:spPr>
        <p:txBody>
          <a:bodyPr wrap="square" rtlCol="0">
            <a:spAutoFit/>
          </a:bodyPr>
          <a:lstStyle/>
          <a:p>
            <a:pPr algn="ctr"/>
            <a:r>
              <a:rPr lang="en-GB" sz="1200">
                <a:solidFill>
                  <a:schemeClr val="bg1"/>
                </a:solidFill>
              </a:rPr>
              <a:t>Institutions &amp; Government</a:t>
            </a:r>
            <a:endParaRPr lang="fr-CH" sz="1200">
              <a:solidFill>
                <a:schemeClr val="bg1"/>
              </a:solidFill>
            </a:endParaRPr>
          </a:p>
        </p:txBody>
      </p:sp>
      <p:sp>
        <p:nvSpPr>
          <p:cNvPr id="38" name="TextBox 37">
            <a:extLst>
              <a:ext uri="{FF2B5EF4-FFF2-40B4-BE49-F238E27FC236}">
                <a16:creationId xmlns:a16="http://schemas.microsoft.com/office/drawing/2014/main" id="{744B4EC9-EC0F-40E1-B0C7-94E2F757A1DB}"/>
              </a:ext>
            </a:extLst>
          </p:cNvPr>
          <p:cNvSpPr txBox="1"/>
          <p:nvPr/>
        </p:nvSpPr>
        <p:spPr>
          <a:xfrm>
            <a:off x="6960079" y="3106477"/>
            <a:ext cx="2166831" cy="276999"/>
          </a:xfrm>
          <a:prstGeom prst="rect">
            <a:avLst/>
          </a:prstGeom>
          <a:noFill/>
        </p:spPr>
        <p:txBody>
          <a:bodyPr wrap="square" rtlCol="0">
            <a:spAutoFit/>
          </a:bodyPr>
          <a:lstStyle/>
          <a:p>
            <a:pPr algn="ctr"/>
            <a:r>
              <a:rPr lang="en-GB" sz="1200">
                <a:solidFill>
                  <a:schemeClr val="bg1"/>
                </a:solidFill>
              </a:rPr>
              <a:t>Financial Services</a:t>
            </a:r>
            <a:endParaRPr lang="fr-CH" sz="1200">
              <a:solidFill>
                <a:schemeClr val="bg1"/>
              </a:solidFill>
            </a:endParaRPr>
          </a:p>
        </p:txBody>
      </p:sp>
      <p:sp>
        <p:nvSpPr>
          <p:cNvPr id="43" name="TextBox 42">
            <a:extLst>
              <a:ext uri="{FF2B5EF4-FFF2-40B4-BE49-F238E27FC236}">
                <a16:creationId xmlns:a16="http://schemas.microsoft.com/office/drawing/2014/main" id="{E6DDB878-D8C2-40D1-B093-3C85A9CC3350}"/>
              </a:ext>
            </a:extLst>
          </p:cNvPr>
          <p:cNvSpPr txBox="1"/>
          <p:nvPr/>
        </p:nvSpPr>
        <p:spPr>
          <a:xfrm>
            <a:off x="13342" y="2683186"/>
            <a:ext cx="2203938" cy="246221"/>
          </a:xfrm>
          <a:prstGeom prst="rect">
            <a:avLst/>
          </a:prstGeom>
          <a:noFill/>
        </p:spPr>
        <p:txBody>
          <a:bodyPr wrap="square">
            <a:spAutoFit/>
          </a:bodyPr>
          <a:lstStyle/>
          <a:p>
            <a:pPr algn="ctr"/>
            <a:r>
              <a:rPr lang="en-GB" sz="1000">
                <a:solidFill>
                  <a:srgbClr val="03437C"/>
                </a:solidFill>
              </a:rPr>
              <a:t>Entertain &amp; Create Experiences</a:t>
            </a:r>
            <a:endParaRPr lang="fr-CH" sz="1000">
              <a:solidFill>
                <a:srgbClr val="03437C"/>
              </a:solidFill>
            </a:endParaRPr>
          </a:p>
        </p:txBody>
      </p:sp>
      <p:sp>
        <p:nvSpPr>
          <p:cNvPr id="44" name="TextBox 43">
            <a:extLst>
              <a:ext uri="{FF2B5EF4-FFF2-40B4-BE49-F238E27FC236}">
                <a16:creationId xmlns:a16="http://schemas.microsoft.com/office/drawing/2014/main" id="{4086FF02-EA39-476E-B63B-7AFED4F3C3CE}"/>
              </a:ext>
            </a:extLst>
          </p:cNvPr>
          <p:cNvSpPr txBox="1"/>
          <p:nvPr/>
        </p:nvSpPr>
        <p:spPr>
          <a:xfrm>
            <a:off x="2305747" y="2683186"/>
            <a:ext cx="2225817" cy="246221"/>
          </a:xfrm>
          <a:prstGeom prst="rect">
            <a:avLst/>
          </a:prstGeom>
          <a:noFill/>
        </p:spPr>
        <p:txBody>
          <a:bodyPr wrap="square">
            <a:spAutoFit/>
          </a:bodyPr>
          <a:lstStyle/>
          <a:p>
            <a:pPr algn="ctr"/>
            <a:r>
              <a:rPr lang="en-GB" sz="1000">
                <a:solidFill>
                  <a:srgbClr val="03437C"/>
                </a:solidFill>
              </a:rPr>
              <a:t>Impress, Impact &amp; Differentiate</a:t>
            </a:r>
            <a:endParaRPr lang="fr-CH" sz="1000">
              <a:solidFill>
                <a:srgbClr val="03437C"/>
              </a:solidFill>
            </a:endParaRPr>
          </a:p>
        </p:txBody>
      </p:sp>
      <p:sp>
        <p:nvSpPr>
          <p:cNvPr id="45" name="TextBox 44">
            <a:extLst>
              <a:ext uri="{FF2B5EF4-FFF2-40B4-BE49-F238E27FC236}">
                <a16:creationId xmlns:a16="http://schemas.microsoft.com/office/drawing/2014/main" id="{FA916B53-1597-43F0-A1C7-C8978B1A49E1}"/>
              </a:ext>
            </a:extLst>
          </p:cNvPr>
          <p:cNvSpPr txBox="1"/>
          <p:nvPr/>
        </p:nvSpPr>
        <p:spPr>
          <a:xfrm>
            <a:off x="4595355" y="2684158"/>
            <a:ext cx="2225817" cy="246221"/>
          </a:xfrm>
          <a:prstGeom prst="rect">
            <a:avLst/>
          </a:prstGeom>
          <a:noFill/>
        </p:spPr>
        <p:txBody>
          <a:bodyPr wrap="square">
            <a:spAutoFit/>
          </a:bodyPr>
          <a:lstStyle/>
          <a:p>
            <a:pPr algn="ctr"/>
            <a:r>
              <a:rPr lang="en-GB" sz="1000">
                <a:solidFill>
                  <a:srgbClr val="03437C"/>
                </a:solidFill>
              </a:rPr>
              <a:t>Educate &amp; Reach a larger audience</a:t>
            </a:r>
            <a:endParaRPr lang="fr-CH" sz="1000">
              <a:solidFill>
                <a:srgbClr val="03437C"/>
              </a:solidFill>
            </a:endParaRPr>
          </a:p>
        </p:txBody>
      </p:sp>
      <p:sp>
        <p:nvSpPr>
          <p:cNvPr id="46" name="TextBox 45">
            <a:extLst>
              <a:ext uri="{FF2B5EF4-FFF2-40B4-BE49-F238E27FC236}">
                <a16:creationId xmlns:a16="http://schemas.microsoft.com/office/drawing/2014/main" id="{77AC56D5-FB86-49A3-B3A5-90121908C1E0}"/>
              </a:ext>
            </a:extLst>
          </p:cNvPr>
          <p:cNvSpPr txBox="1"/>
          <p:nvPr/>
        </p:nvSpPr>
        <p:spPr>
          <a:xfrm>
            <a:off x="6939246" y="2683185"/>
            <a:ext cx="2225817" cy="246221"/>
          </a:xfrm>
          <a:prstGeom prst="rect">
            <a:avLst/>
          </a:prstGeom>
          <a:noFill/>
        </p:spPr>
        <p:txBody>
          <a:bodyPr wrap="square">
            <a:spAutoFit/>
          </a:bodyPr>
          <a:lstStyle/>
          <a:p>
            <a:pPr algn="ctr"/>
            <a:r>
              <a:rPr lang="en-GB" sz="1000">
                <a:solidFill>
                  <a:srgbClr val="03437C"/>
                </a:solidFill>
              </a:rPr>
              <a:t>Create Memorable Emotions</a:t>
            </a:r>
            <a:endParaRPr lang="fr-CH" sz="1000">
              <a:solidFill>
                <a:srgbClr val="03437C"/>
              </a:solidFill>
            </a:endParaRPr>
          </a:p>
        </p:txBody>
      </p:sp>
      <p:sp>
        <p:nvSpPr>
          <p:cNvPr id="47" name="TextBox 46">
            <a:extLst>
              <a:ext uri="{FF2B5EF4-FFF2-40B4-BE49-F238E27FC236}">
                <a16:creationId xmlns:a16="http://schemas.microsoft.com/office/drawing/2014/main" id="{B18D1E7B-EFBD-4F0A-BE16-395CAB4196DC}"/>
              </a:ext>
            </a:extLst>
          </p:cNvPr>
          <p:cNvSpPr txBox="1"/>
          <p:nvPr/>
        </p:nvSpPr>
        <p:spPr>
          <a:xfrm>
            <a:off x="-12301" y="4702223"/>
            <a:ext cx="2203938" cy="246221"/>
          </a:xfrm>
          <a:prstGeom prst="rect">
            <a:avLst/>
          </a:prstGeom>
          <a:noFill/>
        </p:spPr>
        <p:txBody>
          <a:bodyPr wrap="square">
            <a:spAutoFit/>
          </a:bodyPr>
          <a:lstStyle/>
          <a:p>
            <a:pPr algn="ctr"/>
            <a:r>
              <a:rPr lang="en-GB" sz="1000">
                <a:solidFill>
                  <a:srgbClr val="03437C"/>
                </a:solidFill>
              </a:rPr>
              <a:t>Save time &amp; Increase safety</a:t>
            </a:r>
            <a:endParaRPr lang="fr-CH" sz="1000">
              <a:solidFill>
                <a:srgbClr val="03437C"/>
              </a:solidFill>
            </a:endParaRPr>
          </a:p>
        </p:txBody>
      </p:sp>
      <p:sp>
        <p:nvSpPr>
          <p:cNvPr id="48" name="TextBox 47">
            <a:extLst>
              <a:ext uri="{FF2B5EF4-FFF2-40B4-BE49-F238E27FC236}">
                <a16:creationId xmlns:a16="http://schemas.microsoft.com/office/drawing/2014/main" id="{93A1B2E2-5EF0-44F0-AB2A-FC2DFB375B4E}"/>
              </a:ext>
            </a:extLst>
          </p:cNvPr>
          <p:cNvSpPr txBox="1"/>
          <p:nvPr/>
        </p:nvSpPr>
        <p:spPr>
          <a:xfrm>
            <a:off x="2319058" y="4702223"/>
            <a:ext cx="2237179" cy="246221"/>
          </a:xfrm>
          <a:prstGeom prst="rect">
            <a:avLst/>
          </a:prstGeom>
          <a:noFill/>
        </p:spPr>
        <p:txBody>
          <a:bodyPr wrap="square">
            <a:spAutoFit/>
          </a:bodyPr>
          <a:lstStyle/>
          <a:p>
            <a:pPr algn="ctr"/>
            <a:r>
              <a:rPr lang="en-GB" sz="1000">
                <a:solidFill>
                  <a:srgbClr val="03437C"/>
                </a:solidFill>
              </a:rPr>
              <a:t>Personalize, Cross-sell &amp; Earn more</a:t>
            </a:r>
            <a:endParaRPr lang="fr-CH" sz="1000">
              <a:solidFill>
                <a:srgbClr val="03437C"/>
              </a:solidFill>
            </a:endParaRPr>
          </a:p>
        </p:txBody>
      </p:sp>
      <p:sp>
        <p:nvSpPr>
          <p:cNvPr id="49" name="TextBox 48">
            <a:extLst>
              <a:ext uri="{FF2B5EF4-FFF2-40B4-BE49-F238E27FC236}">
                <a16:creationId xmlns:a16="http://schemas.microsoft.com/office/drawing/2014/main" id="{8AC9409B-AD31-4E1D-BFA4-53C15BA6BF88}"/>
              </a:ext>
            </a:extLst>
          </p:cNvPr>
          <p:cNvSpPr txBox="1"/>
          <p:nvPr/>
        </p:nvSpPr>
        <p:spPr>
          <a:xfrm>
            <a:off x="4640688" y="4714422"/>
            <a:ext cx="2237179" cy="246221"/>
          </a:xfrm>
          <a:prstGeom prst="rect">
            <a:avLst/>
          </a:prstGeom>
          <a:noFill/>
        </p:spPr>
        <p:txBody>
          <a:bodyPr wrap="square">
            <a:spAutoFit/>
          </a:bodyPr>
          <a:lstStyle/>
          <a:p>
            <a:pPr algn="ctr"/>
            <a:r>
              <a:rPr lang="en-GB" sz="1000">
                <a:solidFill>
                  <a:srgbClr val="03437C"/>
                </a:solidFill>
              </a:rPr>
              <a:t>Inform, Alert &amp; Protect</a:t>
            </a:r>
            <a:endParaRPr lang="fr-CH" sz="1000">
              <a:solidFill>
                <a:srgbClr val="03437C"/>
              </a:solidFill>
            </a:endParaRPr>
          </a:p>
        </p:txBody>
      </p:sp>
      <p:sp>
        <p:nvSpPr>
          <p:cNvPr id="50" name="TextBox 49">
            <a:extLst>
              <a:ext uri="{FF2B5EF4-FFF2-40B4-BE49-F238E27FC236}">
                <a16:creationId xmlns:a16="http://schemas.microsoft.com/office/drawing/2014/main" id="{94DA87E1-DFED-4C16-AF2B-848E234B1096}"/>
              </a:ext>
            </a:extLst>
          </p:cNvPr>
          <p:cNvSpPr txBox="1"/>
          <p:nvPr/>
        </p:nvSpPr>
        <p:spPr>
          <a:xfrm>
            <a:off x="6921978" y="4702223"/>
            <a:ext cx="2237179" cy="246221"/>
          </a:xfrm>
          <a:prstGeom prst="rect">
            <a:avLst/>
          </a:prstGeom>
          <a:noFill/>
        </p:spPr>
        <p:txBody>
          <a:bodyPr wrap="square">
            <a:spAutoFit/>
          </a:bodyPr>
          <a:lstStyle/>
          <a:p>
            <a:pPr algn="ctr"/>
            <a:r>
              <a:rPr lang="en-GB" sz="1000">
                <a:solidFill>
                  <a:srgbClr val="03437C"/>
                </a:solidFill>
              </a:rPr>
              <a:t>Capture Tomorrow’s Opportunities</a:t>
            </a:r>
            <a:endParaRPr lang="fr-CH" sz="1000">
              <a:solidFill>
                <a:srgbClr val="03437C"/>
              </a:solidFill>
            </a:endParaRPr>
          </a:p>
        </p:txBody>
      </p:sp>
    </p:spTree>
    <p:extLst>
      <p:ext uri="{BB962C8B-B14F-4D97-AF65-F5344CB8AC3E}">
        <p14:creationId xmlns:p14="http://schemas.microsoft.com/office/powerpoint/2010/main" val="1508781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734D2D9-1CEA-47DC-B54E-0966C4EE8F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5228" y="1467843"/>
            <a:ext cx="6073545" cy="2946280"/>
          </a:xfrm>
          <a:prstGeom prst="rect">
            <a:avLst/>
          </a:prstGeom>
        </p:spPr>
      </p:pic>
      <p:sp>
        <p:nvSpPr>
          <p:cNvPr id="3" name="Rectangle 2">
            <a:extLst>
              <a:ext uri="{FF2B5EF4-FFF2-40B4-BE49-F238E27FC236}">
                <a16:creationId xmlns:a16="http://schemas.microsoft.com/office/drawing/2014/main" id="{19C2D6BA-88A7-473C-AEC7-FE351E6DA3BD}"/>
              </a:ext>
            </a:extLst>
          </p:cNvPr>
          <p:cNvSpPr/>
          <p:nvPr/>
        </p:nvSpPr>
        <p:spPr>
          <a:xfrm>
            <a:off x="427290" y="1268181"/>
            <a:ext cx="8289420" cy="3345603"/>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12D62559-C0A2-48CA-92D3-74D75F80FB12}"/>
              </a:ext>
            </a:extLst>
          </p:cNvPr>
          <p:cNvSpPr>
            <a:spLocks noGrp="1"/>
          </p:cNvSpPr>
          <p:nvPr>
            <p:ph type="title"/>
          </p:nvPr>
        </p:nvSpPr>
        <p:spPr/>
        <p:txBody>
          <a:bodyPr/>
          <a:lstStyle/>
          <a:p>
            <a:r>
              <a:rPr lang="en-GB"/>
              <a:t>Why SpinetiX?</a:t>
            </a:r>
            <a:endParaRPr lang="fr-CH"/>
          </a:p>
        </p:txBody>
      </p:sp>
      <p:pic>
        <p:nvPicPr>
          <p:cNvPr id="7" name="Picture 6">
            <a:extLst>
              <a:ext uri="{FF2B5EF4-FFF2-40B4-BE49-F238E27FC236}">
                <a16:creationId xmlns:a16="http://schemas.microsoft.com/office/drawing/2014/main" id="{08D42358-2A0C-4CE1-A486-A75556B24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1512" y="1837058"/>
            <a:ext cx="896355" cy="786729"/>
          </a:xfrm>
          <a:prstGeom prst="rect">
            <a:avLst/>
          </a:prstGeom>
        </p:spPr>
      </p:pic>
      <p:sp>
        <p:nvSpPr>
          <p:cNvPr id="9" name="TextBox 8">
            <a:extLst>
              <a:ext uri="{FF2B5EF4-FFF2-40B4-BE49-F238E27FC236}">
                <a16:creationId xmlns:a16="http://schemas.microsoft.com/office/drawing/2014/main" id="{B04A9534-73EE-4DAA-93EC-ACFCEF25FAC5}"/>
              </a:ext>
            </a:extLst>
          </p:cNvPr>
          <p:cNvSpPr txBox="1"/>
          <p:nvPr/>
        </p:nvSpPr>
        <p:spPr>
          <a:xfrm>
            <a:off x="5852636" y="2781718"/>
            <a:ext cx="1658629" cy="461665"/>
          </a:xfrm>
          <a:prstGeom prst="rect">
            <a:avLst/>
          </a:prstGeom>
          <a:noFill/>
        </p:spPr>
        <p:txBody>
          <a:bodyPr wrap="square" rtlCol="0">
            <a:spAutoFit/>
          </a:bodyPr>
          <a:lstStyle/>
          <a:p>
            <a:pPr algn="ctr"/>
            <a:r>
              <a:rPr lang="en-US" sz="1200" b="1">
                <a:solidFill>
                  <a:srgbClr val="CDA458"/>
                </a:solidFill>
              </a:rPr>
              <a:t>A COMPLETE SOLUTION</a:t>
            </a:r>
          </a:p>
        </p:txBody>
      </p:sp>
      <p:sp>
        <p:nvSpPr>
          <p:cNvPr id="11" name="TextBox 10">
            <a:extLst>
              <a:ext uri="{FF2B5EF4-FFF2-40B4-BE49-F238E27FC236}">
                <a16:creationId xmlns:a16="http://schemas.microsoft.com/office/drawing/2014/main" id="{8488F6D2-F35E-4CE9-A4EE-23237FC972B0}"/>
              </a:ext>
            </a:extLst>
          </p:cNvPr>
          <p:cNvSpPr txBox="1"/>
          <p:nvPr/>
        </p:nvSpPr>
        <p:spPr>
          <a:xfrm>
            <a:off x="3742685" y="2766330"/>
            <a:ext cx="1658629" cy="461665"/>
          </a:xfrm>
          <a:prstGeom prst="rect">
            <a:avLst/>
          </a:prstGeom>
          <a:noFill/>
        </p:spPr>
        <p:txBody>
          <a:bodyPr wrap="square" rtlCol="0">
            <a:spAutoFit/>
          </a:bodyPr>
          <a:lstStyle/>
          <a:p>
            <a:pPr algn="ctr"/>
            <a:r>
              <a:rPr lang="en-US" sz="1200" b="1">
                <a:solidFill>
                  <a:srgbClr val="CDA458"/>
                </a:solidFill>
              </a:rPr>
              <a:t>A COLLABORATIVE ECOSYSTEM</a:t>
            </a:r>
          </a:p>
        </p:txBody>
      </p:sp>
      <p:sp>
        <p:nvSpPr>
          <p:cNvPr id="12" name="TextBox 11">
            <a:extLst>
              <a:ext uri="{FF2B5EF4-FFF2-40B4-BE49-F238E27FC236}">
                <a16:creationId xmlns:a16="http://schemas.microsoft.com/office/drawing/2014/main" id="{BDA7A7D8-217B-44F1-BEF5-85324B0EDBA3}"/>
              </a:ext>
            </a:extLst>
          </p:cNvPr>
          <p:cNvSpPr txBox="1"/>
          <p:nvPr/>
        </p:nvSpPr>
        <p:spPr>
          <a:xfrm>
            <a:off x="1781775" y="2765331"/>
            <a:ext cx="1366080" cy="461665"/>
          </a:xfrm>
          <a:prstGeom prst="rect">
            <a:avLst/>
          </a:prstGeom>
          <a:noFill/>
        </p:spPr>
        <p:txBody>
          <a:bodyPr wrap="square" rtlCol="0">
            <a:spAutoFit/>
          </a:bodyPr>
          <a:lstStyle/>
          <a:p>
            <a:pPr algn="ctr"/>
            <a:r>
              <a:rPr lang="en-US" sz="1200" b="1">
                <a:solidFill>
                  <a:srgbClr val="CDA458"/>
                </a:solidFill>
              </a:rPr>
              <a:t>15-YEAR </a:t>
            </a:r>
          </a:p>
          <a:p>
            <a:pPr algn="ctr"/>
            <a:r>
              <a:rPr lang="en-US" sz="1200" b="1">
                <a:solidFill>
                  <a:srgbClr val="CDA458"/>
                </a:solidFill>
              </a:rPr>
              <a:t>HERITAGE</a:t>
            </a:r>
          </a:p>
        </p:txBody>
      </p:sp>
      <p:sp>
        <p:nvSpPr>
          <p:cNvPr id="15" name="TextBox 14">
            <a:extLst>
              <a:ext uri="{FF2B5EF4-FFF2-40B4-BE49-F238E27FC236}">
                <a16:creationId xmlns:a16="http://schemas.microsoft.com/office/drawing/2014/main" id="{C4BE192E-3026-4265-A767-03CC53C31A2D}"/>
              </a:ext>
            </a:extLst>
          </p:cNvPr>
          <p:cNvSpPr txBox="1"/>
          <p:nvPr/>
        </p:nvSpPr>
        <p:spPr>
          <a:xfrm>
            <a:off x="5619919" y="3537845"/>
            <a:ext cx="2124061" cy="553998"/>
          </a:xfrm>
          <a:prstGeom prst="rect">
            <a:avLst/>
          </a:prstGeom>
          <a:noFill/>
        </p:spPr>
        <p:txBody>
          <a:bodyPr wrap="square" lIns="91440" tIns="45720" rIns="91440" bIns="45720" rtlCol="0" anchor="t">
            <a:spAutoFit/>
          </a:bodyPr>
          <a:lstStyle/>
          <a:p>
            <a:pPr algn="ctr"/>
            <a:r>
              <a:rPr lang="en-US" sz="1000">
                <a:solidFill>
                  <a:srgbClr val="03437C"/>
                </a:solidFill>
              </a:rPr>
              <a:t>Limitless Applications. </a:t>
            </a:r>
            <a:br>
              <a:rPr lang="en-US" sz="1000">
                <a:solidFill>
                  <a:srgbClr val="03437C"/>
                </a:solidFill>
              </a:rPr>
            </a:br>
            <a:r>
              <a:rPr lang="en-US" sz="1000">
                <a:solidFill>
                  <a:srgbClr val="03437C"/>
                </a:solidFill>
              </a:rPr>
              <a:t>From simple displays</a:t>
            </a:r>
            <a:br>
              <a:rPr lang="en-US" sz="1000"/>
            </a:br>
            <a:r>
              <a:rPr lang="en-US" sz="1000">
                <a:solidFill>
                  <a:srgbClr val="03437C"/>
                </a:solidFill>
              </a:rPr>
              <a:t>to interactive kiosks or video walls</a:t>
            </a:r>
          </a:p>
        </p:txBody>
      </p:sp>
      <p:sp>
        <p:nvSpPr>
          <p:cNvPr id="17" name="TextBox 16">
            <a:extLst>
              <a:ext uri="{FF2B5EF4-FFF2-40B4-BE49-F238E27FC236}">
                <a16:creationId xmlns:a16="http://schemas.microsoft.com/office/drawing/2014/main" id="{D3BAE57B-6758-4328-93A0-D15069C2C0E4}"/>
              </a:ext>
            </a:extLst>
          </p:cNvPr>
          <p:cNvSpPr txBox="1"/>
          <p:nvPr/>
        </p:nvSpPr>
        <p:spPr>
          <a:xfrm>
            <a:off x="3888959" y="3537845"/>
            <a:ext cx="1366080" cy="553998"/>
          </a:xfrm>
          <a:prstGeom prst="rect">
            <a:avLst/>
          </a:prstGeom>
          <a:noFill/>
        </p:spPr>
        <p:txBody>
          <a:bodyPr wrap="none" rtlCol="0">
            <a:spAutoFit/>
          </a:bodyPr>
          <a:lstStyle/>
          <a:p>
            <a:pPr algn="ctr"/>
            <a:r>
              <a:rPr lang="en-US" sz="1000">
                <a:solidFill>
                  <a:srgbClr val="03437C"/>
                </a:solidFill>
              </a:rPr>
              <a:t>Locally present</a:t>
            </a:r>
            <a:br>
              <a:rPr lang="en-US" sz="1000">
                <a:solidFill>
                  <a:srgbClr val="03437C"/>
                </a:solidFill>
              </a:rPr>
            </a:br>
            <a:r>
              <a:rPr lang="en-US" sz="1000">
                <a:solidFill>
                  <a:srgbClr val="03437C"/>
                </a:solidFill>
              </a:rPr>
              <a:t>everywhere,</a:t>
            </a:r>
            <a:br>
              <a:rPr lang="en-US" sz="1000">
                <a:solidFill>
                  <a:srgbClr val="03437C"/>
                </a:solidFill>
              </a:rPr>
            </a:br>
            <a:r>
              <a:rPr lang="en-US" sz="1000">
                <a:solidFill>
                  <a:srgbClr val="03437C"/>
                </a:solidFill>
              </a:rPr>
              <a:t>through our partners</a:t>
            </a:r>
          </a:p>
        </p:txBody>
      </p:sp>
      <p:sp>
        <p:nvSpPr>
          <p:cNvPr id="18" name="TextBox 17">
            <a:extLst>
              <a:ext uri="{FF2B5EF4-FFF2-40B4-BE49-F238E27FC236}">
                <a16:creationId xmlns:a16="http://schemas.microsoft.com/office/drawing/2014/main" id="{E2752D7B-2049-473C-81B8-C185D7F84762}"/>
              </a:ext>
            </a:extLst>
          </p:cNvPr>
          <p:cNvSpPr txBox="1"/>
          <p:nvPr/>
        </p:nvSpPr>
        <p:spPr>
          <a:xfrm>
            <a:off x="1744815" y="3537845"/>
            <a:ext cx="1440000" cy="553998"/>
          </a:xfrm>
          <a:prstGeom prst="rect">
            <a:avLst/>
          </a:prstGeom>
          <a:noFill/>
        </p:spPr>
        <p:txBody>
          <a:bodyPr wrap="none" rtlCol="0">
            <a:spAutoFit/>
          </a:bodyPr>
          <a:lstStyle/>
          <a:p>
            <a:pPr algn="ctr"/>
            <a:r>
              <a:rPr lang="en-US" sz="1000">
                <a:solidFill>
                  <a:srgbClr val="03437C"/>
                </a:solidFill>
              </a:rPr>
              <a:t>Trusted and awarded</a:t>
            </a:r>
            <a:br>
              <a:rPr lang="en-US" sz="1000">
                <a:solidFill>
                  <a:srgbClr val="03437C"/>
                </a:solidFill>
              </a:rPr>
            </a:br>
            <a:r>
              <a:rPr lang="en-US" sz="1000">
                <a:solidFill>
                  <a:srgbClr val="03437C"/>
                </a:solidFill>
              </a:rPr>
              <a:t>by thousands of </a:t>
            </a:r>
            <a:br>
              <a:rPr lang="en-US" sz="1000">
                <a:solidFill>
                  <a:srgbClr val="03437C"/>
                </a:solidFill>
              </a:rPr>
            </a:br>
            <a:r>
              <a:rPr lang="en-US" sz="1000">
                <a:solidFill>
                  <a:srgbClr val="03437C"/>
                </a:solidFill>
              </a:rPr>
              <a:t>customers worldwide</a:t>
            </a:r>
          </a:p>
        </p:txBody>
      </p:sp>
      <p:cxnSp>
        <p:nvCxnSpPr>
          <p:cNvPr id="20" name="Straight Connector 19">
            <a:extLst>
              <a:ext uri="{FF2B5EF4-FFF2-40B4-BE49-F238E27FC236}">
                <a16:creationId xmlns:a16="http://schemas.microsoft.com/office/drawing/2014/main" id="{A36F6EE5-FA75-486A-B460-C16F21F4D30E}"/>
              </a:ext>
            </a:extLst>
          </p:cNvPr>
          <p:cNvCxnSpPr>
            <a:cxnSpLocks/>
          </p:cNvCxnSpPr>
          <p:nvPr/>
        </p:nvCxnSpPr>
        <p:spPr>
          <a:xfrm>
            <a:off x="944308" y="3352328"/>
            <a:ext cx="7255384"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2EA239B6-7B65-469C-8842-A77FEA0FC96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19742" b="13492"/>
          <a:stretch/>
        </p:blipFill>
        <p:spPr>
          <a:xfrm>
            <a:off x="1876648" y="1467843"/>
            <a:ext cx="1176335" cy="1267962"/>
          </a:xfrm>
          <a:prstGeom prst="rect">
            <a:avLst/>
          </a:prstGeom>
        </p:spPr>
      </p:pic>
      <p:pic>
        <p:nvPicPr>
          <p:cNvPr id="21" name="Graphic 20">
            <a:extLst>
              <a:ext uri="{FF2B5EF4-FFF2-40B4-BE49-F238E27FC236}">
                <a16:creationId xmlns:a16="http://schemas.microsoft.com/office/drawing/2014/main" id="{996A31EA-5EF5-4839-B863-4113303388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46609" y="1642622"/>
            <a:ext cx="1050782" cy="1050782"/>
          </a:xfrm>
          <a:prstGeom prst="rect">
            <a:avLst/>
          </a:prstGeom>
        </p:spPr>
      </p:pic>
      <p:pic>
        <p:nvPicPr>
          <p:cNvPr id="23" name="Graphic 22">
            <a:extLst>
              <a:ext uri="{FF2B5EF4-FFF2-40B4-BE49-F238E27FC236}">
                <a16:creationId xmlns:a16="http://schemas.microsoft.com/office/drawing/2014/main" id="{DF8B3BD7-633C-4397-B7D9-1FB7114020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6560" y="1642622"/>
            <a:ext cx="1050782" cy="1050782"/>
          </a:xfrm>
          <a:prstGeom prst="rect">
            <a:avLst/>
          </a:prstGeom>
        </p:spPr>
      </p:pic>
    </p:spTree>
    <p:extLst>
      <p:ext uri="{BB962C8B-B14F-4D97-AF65-F5344CB8AC3E}">
        <p14:creationId xmlns:p14="http://schemas.microsoft.com/office/powerpoint/2010/main" val="1623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E9AE9D-583A-485D-B35E-BD2388CEF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21" y="1658694"/>
            <a:ext cx="8541559" cy="2701207"/>
          </a:xfrm>
          <a:prstGeom prst="rect">
            <a:avLst/>
          </a:prstGeom>
        </p:spPr>
      </p:pic>
      <p:sp>
        <p:nvSpPr>
          <p:cNvPr id="2" name="Title 1">
            <a:extLst>
              <a:ext uri="{FF2B5EF4-FFF2-40B4-BE49-F238E27FC236}">
                <a16:creationId xmlns:a16="http://schemas.microsoft.com/office/drawing/2014/main" id="{6681BBED-B6CC-4D6B-BA68-5D63FA940E41}"/>
              </a:ext>
            </a:extLst>
          </p:cNvPr>
          <p:cNvSpPr>
            <a:spLocks noGrp="1"/>
          </p:cNvSpPr>
          <p:nvPr>
            <p:ph type="title"/>
          </p:nvPr>
        </p:nvSpPr>
        <p:spPr/>
        <p:txBody>
          <a:bodyPr/>
          <a:lstStyle/>
          <a:p>
            <a:r>
              <a:rPr lang="en-GB" dirty="0"/>
              <a:t>A Complete Solution for All Scenarios</a:t>
            </a:r>
            <a:endParaRPr lang="fr-CH" dirty="0"/>
          </a:p>
        </p:txBody>
      </p:sp>
    </p:spTree>
    <p:extLst>
      <p:ext uri="{BB962C8B-B14F-4D97-AF65-F5344CB8AC3E}">
        <p14:creationId xmlns:p14="http://schemas.microsoft.com/office/powerpoint/2010/main" val="165134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72E7D8-B8C0-4ABB-9F6A-EE89C8421F97}"/>
              </a:ext>
            </a:extLst>
          </p:cNvPr>
          <p:cNvSpPr/>
          <p:nvPr/>
        </p:nvSpPr>
        <p:spPr>
          <a:xfrm>
            <a:off x="450525" y="1121990"/>
            <a:ext cx="4104752" cy="1679092"/>
          </a:xfrm>
          <a:prstGeom prst="roundRect">
            <a:avLst/>
          </a:prstGeom>
          <a:solidFill>
            <a:srgbClr val="DEF2FB"/>
          </a:solidFill>
          <a:ln w="6350">
            <a:solidFill>
              <a:srgbClr val="21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 name="Picture 9" descr="Graphical user interface, website&#10;&#10;Description automatically generated">
            <a:extLst>
              <a:ext uri="{FF2B5EF4-FFF2-40B4-BE49-F238E27FC236}">
                <a16:creationId xmlns:a16="http://schemas.microsoft.com/office/drawing/2014/main" id="{E3B5E325-6DB4-4152-A8FC-A2D8D69773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2" t="56" r="13267" b="1400"/>
          <a:stretch/>
        </p:blipFill>
        <p:spPr>
          <a:xfrm>
            <a:off x="4946278" y="787098"/>
            <a:ext cx="4197722" cy="4349028"/>
          </a:xfrm>
          <a:prstGeom prst="rect">
            <a:avLst/>
          </a:prstGeom>
        </p:spPr>
      </p:pic>
      <p:sp>
        <p:nvSpPr>
          <p:cNvPr id="14" name="TextBox 13">
            <a:extLst>
              <a:ext uri="{FF2B5EF4-FFF2-40B4-BE49-F238E27FC236}">
                <a16:creationId xmlns:a16="http://schemas.microsoft.com/office/drawing/2014/main" id="{B10446BB-FBA2-4A96-AF25-AAD71DE9A569}"/>
              </a:ext>
            </a:extLst>
          </p:cNvPr>
          <p:cNvSpPr txBox="1"/>
          <p:nvPr/>
        </p:nvSpPr>
        <p:spPr>
          <a:xfrm>
            <a:off x="643865" y="3280470"/>
            <a:ext cx="3693967" cy="1800493"/>
          </a:xfrm>
          <a:prstGeom prst="rect">
            <a:avLst/>
          </a:prstGeom>
          <a:noFill/>
        </p:spPr>
        <p:txBody>
          <a:bodyPr wrap="square">
            <a:spAutoFit/>
          </a:bodyPr>
          <a:lstStyle/>
          <a:p>
            <a:pPr>
              <a:lnSpc>
                <a:spcPct val="150000"/>
              </a:lnSpc>
            </a:pPr>
            <a:endParaRPr lang="en-GB" sz="600">
              <a:solidFill>
                <a:srgbClr val="03437C"/>
              </a:solidFill>
            </a:endParaRPr>
          </a:p>
          <a:p>
            <a:pPr algn="ctr">
              <a:lnSpc>
                <a:spcPct val="150000"/>
              </a:lnSpc>
            </a:pPr>
            <a:r>
              <a:rPr lang="en-GB" sz="1200">
                <a:solidFill>
                  <a:srgbClr val="03437C"/>
                </a:solidFill>
              </a:rPr>
              <a:t>Intuitive by design</a:t>
            </a:r>
          </a:p>
          <a:p>
            <a:pPr algn="ctr">
              <a:lnSpc>
                <a:spcPct val="150000"/>
              </a:lnSpc>
            </a:pPr>
            <a:r>
              <a:rPr lang="en-GB" sz="1200">
                <a:solidFill>
                  <a:srgbClr val="03437C"/>
                </a:solidFill>
              </a:rPr>
              <a:t>Visual &amp; End-user centric</a:t>
            </a:r>
          </a:p>
          <a:p>
            <a:pPr algn="ctr">
              <a:lnSpc>
                <a:spcPct val="150000"/>
              </a:lnSpc>
            </a:pPr>
            <a:r>
              <a:rPr lang="en-GB" sz="1200">
                <a:solidFill>
                  <a:srgbClr val="03437C"/>
                </a:solidFill>
              </a:rPr>
              <a:t>Included with all players (free cloud)</a:t>
            </a:r>
          </a:p>
          <a:p>
            <a:pPr algn="ctr">
              <a:lnSpc>
                <a:spcPct val="150000"/>
              </a:lnSpc>
            </a:pPr>
            <a:r>
              <a:rPr lang="en-GB" sz="1200">
                <a:solidFill>
                  <a:srgbClr val="03437C"/>
                </a:solidFill>
              </a:rPr>
              <a:t>Online support chat included</a:t>
            </a:r>
          </a:p>
          <a:p>
            <a:pPr algn="ctr">
              <a:lnSpc>
                <a:spcPct val="150000"/>
              </a:lnSpc>
            </a:pPr>
            <a:r>
              <a:rPr lang="en-GB" sz="1200">
                <a:solidFill>
                  <a:srgbClr val="03437C"/>
                </a:solidFill>
              </a:rPr>
              <a:t>And more: multi-user, tagging, services</a:t>
            </a:r>
          </a:p>
          <a:p>
            <a:pPr algn="ctr"/>
            <a:endParaRPr lang="en-GB" sz="1200">
              <a:solidFill>
                <a:schemeClr val="bg1"/>
              </a:solidFill>
            </a:endParaRPr>
          </a:p>
        </p:txBody>
      </p:sp>
      <p:sp>
        <p:nvSpPr>
          <p:cNvPr id="12" name="TextBox 11">
            <a:extLst>
              <a:ext uri="{FF2B5EF4-FFF2-40B4-BE49-F238E27FC236}">
                <a16:creationId xmlns:a16="http://schemas.microsoft.com/office/drawing/2014/main" id="{DC442D19-66B4-43C3-B5CB-8EF06FEA7F86}"/>
              </a:ext>
            </a:extLst>
          </p:cNvPr>
          <p:cNvSpPr txBox="1"/>
          <p:nvPr/>
        </p:nvSpPr>
        <p:spPr>
          <a:xfrm>
            <a:off x="643865" y="3028108"/>
            <a:ext cx="3693967" cy="307777"/>
          </a:xfrm>
          <a:prstGeom prst="rect">
            <a:avLst/>
          </a:prstGeom>
          <a:noFill/>
        </p:spPr>
        <p:txBody>
          <a:bodyPr wrap="square">
            <a:spAutoFit/>
          </a:bodyPr>
          <a:lstStyle/>
          <a:p>
            <a:pPr algn="ctr"/>
            <a:r>
              <a:rPr lang="en-GB" sz="1400" b="1">
                <a:solidFill>
                  <a:srgbClr val="03437C"/>
                </a:solidFill>
              </a:rPr>
              <a:t>Player + SpinetiX ARYA</a:t>
            </a:r>
            <a:endParaRPr lang="fr-CH" sz="1400" b="1">
              <a:solidFill>
                <a:srgbClr val="03437C"/>
              </a:solidFill>
            </a:endParaRPr>
          </a:p>
        </p:txBody>
      </p:sp>
      <p:sp>
        <p:nvSpPr>
          <p:cNvPr id="15" name="Title 1">
            <a:extLst>
              <a:ext uri="{FF2B5EF4-FFF2-40B4-BE49-F238E27FC236}">
                <a16:creationId xmlns:a16="http://schemas.microsoft.com/office/drawing/2014/main" id="{3DBCEBEB-6FC9-4F25-AC4E-21064AE5DDD6}"/>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en-US"/>
              <a:t>Cloud-based Scenario</a:t>
            </a:r>
            <a:endParaRPr lang="fr-CH"/>
          </a:p>
        </p:txBody>
      </p:sp>
      <p:cxnSp>
        <p:nvCxnSpPr>
          <p:cNvPr id="18" name="Straight Connector 17">
            <a:extLst>
              <a:ext uri="{FF2B5EF4-FFF2-40B4-BE49-F238E27FC236}">
                <a16:creationId xmlns:a16="http://schemas.microsoft.com/office/drawing/2014/main" id="{946E96F1-3E6E-4057-B18B-7DFC29B5152D}"/>
              </a:ext>
            </a:extLst>
          </p:cNvPr>
          <p:cNvCxnSpPr>
            <a:cxnSpLocks/>
          </p:cNvCxnSpPr>
          <p:nvPr/>
        </p:nvCxnSpPr>
        <p:spPr>
          <a:xfrm>
            <a:off x="1076633" y="3351292"/>
            <a:ext cx="272845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2A82F18-275B-46DB-8518-86E3BE1B2A10}"/>
              </a:ext>
            </a:extLst>
          </p:cNvPr>
          <p:cNvSpPr/>
          <p:nvPr/>
        </p:nvSpPr>
        <p:spPr>
          <a:xfrm>
            <a:off x="2389853" y="1822130"/>
            <a:ext cx="400986" cy="400986"/>
          </a:xfrm>
          <a:custGeom>
            <a:avLst/>
            <a:gdLst>
              <a:gd name="connsiteX0" fmla="*/ 0 w 400986"/>
              <a:gd name="connsiteY0" fmla="*/ 0 h 400986"/>
              <a:gd name="connsiteX1" fmla="*/ 400987 w 400986"/>
              <a:gd name="connsiteY1" fmla="*/ 0 h 400986"/>
              <a:gd name="connsiteX2" fmla="*/ 400987 w 400986"/>
              <a:gd name="connsiteY2" fmla="*/ 400987 h 400986"/>
              <a:gd name="connsiteX3" fmla="*/ 0 w 400986"/>
              <a:gd name="connsiteY3" fmla="*/ 400987 h 400986"/>
            </a:gdLst>
            <a:ahLst/>
            <a:cxnLst>
              <a:cxn ang="0">
                <a:pos x="connsiteX0" y="connsiteY0"/>
              </a:cxn>
              <a:cxn ang="0">
                <a:pos x="connsiteX1" y="connsiteY1"/>
              </a:cxn>
              <a:cxn ang="0">
                <a:pos x="connsiteX2" y="connsiteY2"/>
              </a:cxn>
              <a:cxn ang="0">
                <a:pos x="connsiteX3" y="connsiteY3"/>
              </a:cxn>
            </a:cxnLst>
            <a:rect l="l" t="t" r="r" b="b"/>
            <a:pathLst>
              <a:path w="400986" h="400986">
                <a:moveTo>
                  <a:pt x="0" y="0"/>
                </a:moveTo>
                <a:lnTo>
                  <a:pt x="400987" y="0"/>
                </a:lnTo>
                <a:lnTo>
                  <a:pt x="400987" y="400987"/>
                </a:lnTo>
                <a:lnTo>
                  <a:pt x="0" y="400987"/>
                </a:lnTo>
                <a:close/>
              </a:path>
            </a:pathLst>
          </a:custGeom>
          <a:noFill/>
          <a:ln w="2301" cap="flat">
            <a:noFill/>
            <a:prstDash val="solid"/>
            <a:miter/>
          </a:ln>
        </p:spPr>
        <p:txBody>
          <a:bodyPr rtlCol="0" anchor="ctr"/>
          <a:lstStyle/>
          <a:p>
            <a:endParaRPr lang="fr-CH"/>
          </a:p>
        </p:txBody>
      </p:sp>
      <p:sp>
        <p:nvSpPr>
          <p:cNvPr id="5" name="TextBox 4">
            <a:extLst>
              <a:ext uri="{FF2B5EF4-FFF2-40B4-BE49-F238E27FC236}">
                <a16:creationId xmlns:a16="http://schemas.microsoft.com/office/drawing/2014/main" id="{A57778B0-47E0-491F-AFA3-409BC347DC27}"/>
              </a:ext>
            </a:extLst>
          </p:cNvPr>
          <p:cNvSpPr txBox="1"/>
          <p:nvPr/>
        </p:nvSpPr>
        <p:spPr>
          <a:xfrm>
            <a:off x="2298475" y="1699067"/>
            <a:ext cx="408853" cy="524939"/>
          </a:xfrm>
          <a:prstGeom prst="rect">
            <a:avLst/>
          </a:prstGeom>
          <a:noFill/>
        </p:spPr>
        <p:txBody>
          <a:bodyPr wrap="none" rtlCol="0">
            <a:spAutoFit/>
          </a:bodyPr>
          <a:lstStyle/>
          <a:p>
            <a:pPr algn="l"/>
            <a:r>
              <a:rPr lang="fr-CH" sz="3050" spc="0" baseline="0">
                <a:solidFill>
                  <a:srgbClr val="000000"/>
                </a:solidFill>
                <a:latin typeface="Arial"/>
                <a:cs typeface="Arial"/>
                <a:sym typeface="Arial"/>
                <a:rtl val="0"/>
              </a:rPr>
              <a:t>+</a:t>
            </a:r>
          </a:p>
        </p:txBody>
      </p:sp>
      <p:grpSp>
        <p:nvGrpSpPr>
          <p:cNvPr id="6" name="Graphic 26">
            <a:extLst>
              <a:ext uri="{FF2B5EF4-FFF2-40B4-BE49-F238E27FC236}">
                <a16:creationId xmlns:a16="http://schemas.microsoft.com/office/drawing/2014/main" id="{D1F32FCC-22DB-419C-B08E-63042A4D1149}"/>
              </a:ext>
            </a:extLst>
          </p:cNvPr>
          <p:cNvGrpSpPr/>
          <p:nvPr/>
        </p:nvGrpSpPr>
        <p:grpSpPr>
          <a:xfrm>
            <a:off x="751549" y="2234944"/>
            <a:ext cx="1618012" cy="329437"/>
            <a:chOff x="751549" y="2234944"/>
            <a:chExt cx="1618012" cy="329437"/>
          </a:xfrm>
        </p:grpSpPr>
        <p:sp>
          <p:nvSpPr>
            <p:cNvPr id="7" name="Freeform: Shape 6">
              <a:extLst>
                <a:ext uri="{FF2B5EF4-FFF2-40B4-BE49-F238E27FC236}">
                  <a16:creationId xmlns:a16="http://schemas.microsoft.com/office/drawing/2014/main" id="{57EACBDC-930C-4B6C-9867-43C1B1DAE53E}"/>
                </a:ext>
              </a:extLst>
            </p:cNvPr>
            <p:cNvSpPr/>
            <p:nvPr/>
          </p:nvSpPr>
          <p:spPr>
            <a:xfrm>
              <a:off x="751549" y="2307741"/>
              <a:ext cx="1618012" cy="256640"/>
            </a:xfrm>
            <a:custGeom>
              <a:avLst/>
              <a:gdLst>
                <a:gd name="connsiteX0" fmla="*/ 0 w 1618012"/>
                <a:gd name="connsiteY0" fmla="*/ 0 h 256640"/>
                <a:gd name="connsiteX1" fmla="*/ 1618013 w 1618012"/>
                <a:gd name="connsiteY1" fmla="*/ 0 h 256640"/>
                <a:gd name="connsiteX2" fmla="*/ 1618013 w 1618012"/>
                <a:gd name="connsiteY2" fmla="*/ 256641 h 256640"/>
                <a:gd name="connsiteX3" fmla="*/ 0 w 1618012"/>
                <a:gd name="connsiteY3" fmla="*/ 256641 h 256640"/>
              </a:gdLst>
              <a:ahLst/>
              <a:cxnLst>
                <a:cxn ang="0">
                  <a:pos x="connsiteX0" y="connsiteY0"/>
                </a:cxn>
                <a:cxn ang="0">
                  <a:pos x="connsiteX1" y="connsiteY1"/>
                </a:cxn>
                <a:cxn ang="0">
                  <a:pos x="connsiteX2" y="connsiteY2"/>
                </a:cxn>
                <a:cxn ang="0">
                  <a:pos x="connsiteX3" y="connsiteY3"/>
                </a:cxn>
              </a:cxnLst>
              <a:rect l="l" t="t" r="r" b="b"/>
              <a:pathLst>
                <a:path w="1618012" h="256640">
                  <a:moveTo>
                    <a:pt x="0" y="0"/>
                  </a:moveTo>
                  <a:lnTo>
                    <a:pt x="1618013" y="0"/>
                  </a:lnTo>
                  <a:lnTo>
                    <a:pt x="1618013" y="256641"/>
                  </a:lnTo>
                  <a:lnTo>
                    <a:pt x="0" y="256641"/>
                  </a:lnTo>
                  <a:close/>
                </a:path>
              </a:pathLst>
            </a:custGeom>
            <a:noFill/>
            <a:ln w="2301" cap="flat">
              <a:noFill/>
              <a:prstDash val="solid"/>
              <a:miter/>
            </a:ln>
          </p:spPr>
          <p:txBody>
            <a:bodyPr rtlCol="0" anchor="ctr"/>
            <a:lstStyle/>
            <a:p>
              <a:endParaRPr lang="fr-CH"/>
            </a:p>
          </p:txBody>
        </p:sp>
        <p:sp>
          <p:nvSpPr>
            <p:cNvPr id="8" name="TextBox 7">
              <a:extLst>
                <a:ext uri="{FF2B5EF4-FFF2-40B4-BE49-F238E27FC236}">
                  <a16:creationId xmlns:a16="http://schemas.microsoft.com/office/drawing/2014/main" id="{5ED2BF30-022A-466C-9636-33889B5775E4}"/>
                </a:ext>
              </a:extLst>
            </p:cNvPr>
            <p:cNvSpPr txBox="1"/>
            <p:nvPr/>
          </p:nvSpPr>
          <p:spPr>
            <a:xfrm>
              <a:off x="774515" y="2234944"/>
              <a:ext cx="1504130" cy="245931"/>
            </a:xfrm>
            <a:prstGeom prst="rect">
              <a:avLst/>
            </a:prstGeom>
            <a:noFill/>
          </p:spPr>
          <p:txBody>
            <a:bodyPr wrap="none" rtlCol="0">
              <a:spAutoFit/>
            </a:bodyPr>
            <a:lstStyle/>
            <a:p>
              <a:pPr algn="l"/>
              <a:r>
                <a:rPr lang="fr-CH" sz="1089" spc="0" baseline="0">
                  <a:solidFill>
                    <a:srgbClr val="000000"/>
                  </a:solidFill>
                  <a:latin typeface="Arial"/>
                  <a:cs typeface="Arial"/>
                  <a:sym typeface="Arial"/>
                  <a:rtl val="0"/>
                </a:rPr>
                <a:t>HMP400 / HMP400W</a:t>
              </a:r>
            </a:p>
          </p:txBody>
        </p:sp>
      </p:grpSp>
      <p:pic>
        <p:nvPicPr>
          <p:cNvPr id="9" name="Picture 8">
            <a:extLst>
              <a:ext uri="{FF2B5EF4-FFF2-40B4-BE49-F238E27FC236}">
                <a16:creationId xmlns:a16="http://schemas.microsoft.com/office/drawing/2014/main" id="{0239F882-9BBA-48F4-8B87-C18944DFC31F}"/>
              </a:ext>
            </a:extLst>
          </p:cNvPr>
          <p:cNvPicPr>
            <a:picLocks noChangeAspect="1"/>
          </p:cNvPicPr>
          <p:nvPr/>
        </p:nvPicPr>
        <p:blipFill>
          <a:blip r:embed="rId4"/>
          <a:stretch>
            <a:fillRect/>
          </a:stretch>
        </p:blipFill>
        <p:spPr>
          <a:xfrm>
            <a:off x="755326" y="1409821"/>
            <a:ext cx="1520498" cy="824367"/>
          </a:xfrm>
          <a:custGeom>
            <a:avLst/>
            <a:gdLst>
              <a:gd name="connsiteX0" fmla="*/ -1821 w 1520498"/>
              <a:gd name="connsiteY0" fmla="*/ -849 h 824367"/>
              <a:gd name="connsiteX1" fmla="*/ 1518677 w 1520498"/>
              <a:gd name="connsiteY1" fmla="*/ -849 h 824367"/>
              <a:gd name="connsiteX2" fmla="*/ 1518677 w 1520498"/>
              <a:gd name="connsiteY2" fmla="*/ 823519 h 824367"/>
              <a:gd name="connsiteX3" fmla="*/ -1821 w 1520498"/>
              <a:gd name="connsiteY3" fmla="*/ 823519 h 824367"/>
            </a:gdLst>
            <a:ahLst/>
            <a:cxnLst>
              <a:cxn ang="0">
                <a:pos x="connsiteX0" y="connsiteY0"/>
              </a:cxn>
              <a:cxn ang="0">
                <a:pos x="connsiteX1" y="connsiteY1"/>
              </a:cxn>
              <a:cxn ang="0">
                <a:pos x="connsiteX2" y="connsiteY2"/>
              </a:cxn>
              <a:cxn ang="0">
                <a:pos x="connsiteX3" y="connsiteY3"/>
              </a:cxn>
            </a:cxnLst>
            <a:rect l="l" t="t" r="r" b="b"/>
            <a:pathLst>
              <a:path w="1520498" h="824367">
                <a:moveTo>
                  <a:pt x="-1821" y="-849"/>
                </a:moveTo>
                <a:lnTo>
                  <a:pt x="1518677" y="-849"/>
                </a:lnTo>
                <a:lnTo>
                  <a:pt x="1518677" y="823519"/>
                </a:lnTo>
                <a:lnTo>
                  <a:pt x="-1821" y="823519"/>
                </a:lnTo>
                <a:close/>
              </a:path>
            </a:pathLst>
          </a:custGeom>
        </p:spPr>
      </p:pic>
      <p:sp>
        <p:nvSpPr>
          <p:cNvPr id="11" name="Freeform: Shape 10">
            <a:extLst>
              <a:ext uri="{FF2B5EF4-FFF2-40B4-BE49-F238E27FC236}">
                <a16:creationId xmlns:a16="http://schemas.microsoft.com/office/drawing/2014/main" id="{81D46250-4422-4CB2-A38F-C24192F21933}"/>
              </a:ext>
            </a:extLst>
          </p:cNvPr>
          <p:cNvSpPr/>
          <p:nvPr/>
        </p:nvSpPr>
        <p:spPr>
          <a:xfrm>
            <a:off x="2790809" y="1479865"/>
            <a:ext cx="1350440" cy="819661"/>
          </a:xfrm>
          <a:custGeom>
            <a:avLst/>
            <a:gdLst>
              <a:gd name="connsiteX0" fmla="*/ 1141194 w 1350440"/>
              <a:gd name="connsiteY0" fmla="*/ 816578 h 819661"/>
              <a:gd name="connsiteX1" fmla="*/ 259900 w 1350440"/>
              <a:gd name="connsiteY1" fmla="*/ 815886 h 819661"/>
              <a:gd name="connsiteX2" fmla="*/ 2797 w 1350440"/>
              <a:gd name="connsiteY2" fmla="*/ 499524 h 819661"/>
              <a:gd name="connsiteX3" fmla="*/ 298407 w 1350440"/>
              <a:gd name="connsiteY3" fmla="*/ 304449 h 819661"/>
              <a:gd name="connsiteX4" fmla="*/ 570497 w 1350440"/>
              <a:gd name="connsiteY4" fmla="*/ 170249 h 819661"/>
              <a:gd name="connsiteX5" fmla="*/ 946811 w 1350440"/>
              <a:gd name="connsiteY5" fmla="*/ 30053 h 819661"/>
              <a:gd name="connsiteX6" fmla="*/ 1127590 w 1350440"/>
              <a:gd name="connsiteY6" fmla="*/ 300298 h 819661"/>
              <a:gd name="connsiteX7" fmla="*/ 1349182 w 1350440"/>
              <a:gd name="connsiteY7" fmla="*/ 564318 h 819661"/>
              <a:gd name="connsiteX8" fmla="*/ 1141194 w 1350440"/>
              <a:gd name="connsiteY8" fmla="*/ 816578 h 8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440" h="819661">
                <a:moveTo>
                  <a:pt x="1141194" y="816578"/>
                </a:moveTo>
                <a:cubicBezTo>
                  <a:pt x="847660" y="816578"/>
                  <a:pt x="553434" y="823956"/>
                  <a:pt x="259900" y="815886"/>
                </a:cubicBezTo>
                <a:cubicBezTo>
                  <a:pt x="94570" y="811505"/>
                  <a:pt x="-19569" y="681224"/>
                  <a:pt x="2797" y="499524"/>
                </a:cubicBezTo>
                <a:cubicBezTo>
                  <a:pt x="37155" y="223283"/>
                  <a:pt x="298407" y="304449"/>
                  <a:pt x="298407" y="304449"/>
                </a:cubicBezTo>
                <a:cubicBezTo>
                  <a:pt x="298407" y="304449"/>
                  <a:pt x="361818" y="115600"/>
                  <a:pt x="570497" y="170249"/>
                </a:cubicBezTo>
                <a:cubicBezTo>
                  <a:pt x="570497" y="170249"/>
                  <a:pt x="700777" y="-85701"/>
                  <a:pt x="946811" y="30053"/>
                </a:cubicBezTo>
                <a:cubicBezTo>
                  <a:pt x="946811" y="30053"/>
                  <a:pt x="1113755" y="82857"/>
                  <a:pt x="1127590" y="300298"/>
                </a:cubicBezTo>
                <a:cubicBezTo>
                  <a:pt x="1127590" y="300298"/>
                  <a:pt x="1335808" y="316439"/>
                  <a:pt x="1349182" y="564318"/>
                </a:cubicBezTo>
                <a:cubicBezTo>
                  <a:pt x="1349182" y="564779"/>
                  <a:pt x="1379619" y="780145"/>
                  <a:pt x="1141194" y="816578"/>
                </a:cubicBezTo>
                <a:close/>
              </a:path>
            </a:pathLst>
          </a:custGeom>
          <a:solidFill>
            <a:srgbClr val="21AAE2"/>
          </a:solidFill>
          <a:ln w="2301" cap="flat">
            <a:noFill/>
            <a:prstDash val="solid"/>
            <a:miter/>
          </a:ln>
        </p:spPr>
        <p:txBody>
          <a:bodyPr rtlCol="0" anchor="ctr"/>
          <a:lstStyle/>
          <a:p>
            <a:endParaRPr lang="fr-CH"/>
          </a:p>
        </p:txBody>
      </p:sp>
      <p:sp>
        <p:nvSpPr>
          <p:cNvPr id="13" name="Freeform: Shape 12">
            <a:extLst>
              <a:ext uri="{FF2B5EF4-FFF2-40B4-BE49-F238E27FC236}">
                <a16:creationId xmlns:a16="http://schemas.microsoft.com/office/drawing/2014/main" id="{FABD453E-C2EA-4177-AAF0-5F815D803923}"/>
              </a:ext>
            </a:extLst>
          </p:cNvPr>
          <p:cNvSpPr/>
          <p:nvPr/>
        </p:nvSpPr>
        <p:spPr>
          <a:xfrm>
            <a:off x="2790840" y="1950565"/>
            <a:ext cx="1312026" cy="187234"/>
          </a:xfrm>
          <a:custGeom>
            <a:avLst/>
            <a:gdLst>
              <a:gd name="connsiteX0" fmla="*/ 0 w 1312026"/>
              <a:gd name="connsiteY0" fmla="*/ 0 h 187234"/>
              <a:gd name="connsiteX1" fmla="*/ 1312027 w 1312026"/>
              <a:gd name="connsiteY1" fmla="*/ 0 h 187234"/>
              <a:gd name="connsiteX2" fmla="*/ 1312027 w 1312026"/>
              <a:gd name="connsiteY2" fmla="*/ 187235 h 187234"/>
              <a:gd name="connsiteX3" fmla="*/ 0 w 1312026"/>
              <a:gd name="connsiteY3" fmla="*/ 187235 h 187234"/>
            </a:gdLst>
            <a:ahLst/>
            <a:cxnLst>
              <a:cxn ang="0">
                <a:pos x="connsiteX0" y="connsiteY0"/>
              </a:cxn>
              <a:cxn ang="0">
                <a:pos x="connsiteX1" y="connsiteY1"/>
              </a:cxn>
              <a:cxn ang="0">
                <a:pos x="connsiteX2" y="connsiteY2"/>
              </a:cxn>
              <a:cxn ang="0">
                <a:pos x="connsiteX3" y="connsiteY3"/>
              </a:cxn>
            </a:cxnLst>
            <a:rect l="l" t="t" r="r" b="b"/>
            <a:pathLst>
              <a:path w="1312026" h="187234">
                <a:moveTo>
                  <a:pt x="0" y="0"/>
                </a:moveTo>
                <a:lnTo>
                  <a:pt x="1312027" y="0"/>
                </a:lnTo>
                <a:lnTo>
                  <a:pt x="1312027" y="187235"/>
                </a:lnTo>
                <a:lnTo>
                  <a:pt x="0" y="187235"/>
                </a:lnTo>
                <a:close/>
              </a:path>
            </a:pathLst>
          </a:custGeom>
          <a:noFill/>
          <a:ln w="2301" cap="flat">
            <a:noFill/>
            <a:prstDash val="solid"/>
            <a:miter/>
          </a:ln>
        </p:spPr>
        <p:txBody>
          <a:bodyPr rtlCol="0" anchor="ctr"/>
          <a:lstStyle/>
          <a:p>
            <a:endParaRPr lang="fr-CH"/>
          </a:p>
        </p:txBody>
      </p:sp>
      <p:sp>
        <p:nvSpPr>
          <p:cNvPr id="16" name="TextBox 15">
            <a:extLst>
              <a:ext uri="{FF2B5EF4-FFF2-40B4-BE49-F238E27FC236}">
                <a16:creationId xmlns:a16="http://schemas.microsoft.com/office/drawing/2014/main" id="{02DA4691-6C09-4B13-A000-A1D377AABA9A}"/>
              </a:ext>
            </a:extLst>
          </p:cNvPr>
          <p:cNvSpPr txBox="1"/>
          <p:nvPr/>
        </p:nvSpPr>
        <p:spPr>
          <a:xfrm>
            <a:off x="2802930" y="1873384"/>
            <a:ext cx="1245875" cy="271296"/>
          </a:xfrm>
          <a:prstGeom prst="rect">
            <a:avLst/>
          </a:prstGeom>
          <a:noFill/>
        </p:spPr>
        <p:txBody>
          <a:bodyPr wrap="none" rtlCol="0">
            <a:spAutoFit/>
          </a:bodyPr>
          <a:lstStyle/>
          <a:p>
            <a:pPr algn="l"/>
            <a:r>
              <a:rPr lang="fr-CH" sz="1271" spc="0" baseline="0">
                <a:solidFill>
                  <a:srgbClr val="FFFFFF"/>
                </a:solidFill>
                <a:latin typeface="Arial"/>
                <a:cs typeface="Arial"/>
                <a:sym typeface="Arial"/>
                <a:rtl val="0"/>
              </a:rPr>
              <a:t>SpinetiX ARYA</a:t>
            </a:r>
          </a:p>
        </p:txBody>
      </p:sp>
    </p:spTree>
    <p:extLst>
      <p:ext uri="{BB962C8B-B14F-4D97-AF65-F5344CB8AC3E}">
        <p14:creationId xmlns:p14="http://schemas.microsoft.com/office/powerpoint/2010/main" val="2084598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83C4644-75F8-408D-93AA-2B45839F1C53}"/>
              </a:ext>
            </a:extLst>
          </p:cNvPr>
          <p:cNvSpPr/>
          <p:nvPr/>
        </p:nvSpPr>
        <p:spPr>
          <a:xfrm>
            <a:off x="450525" y="1121990"/>
            <a:ext cx="4104752" cy="1679092"/>
          </a:xfrm>
          <a:prstGeom prst="roundRect">
            <a:avLst/>
          </a:prstGeom>
          <a:solidFill>
            <a:srgbClr val="FFF8E5"/>
          </a:solidFill>
          <a:ln w="6350">
            <a:solidFill>
              <a:srgbClr val="FB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4" name="Picture 3" descr="A person holding a tablet&#10;&#10;Description automatically generated with medium confidence">
            <a:extLst>
              <a:ext uri="{FF2B5EF4-FFF2-40B4-BE49-F238E27FC236}">
                <a16:creationId xmlns:a16="http://schemas.microsoft.com/office/drawing/2014/main" id="{C91A75E4-A9A4-4D14-B9D2-A87D20B497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96" t="814" r="1076" b="869"/>
          <a:stretch/>
        </p:blipFill>
        <p:spPr>
          <a:xfrm>
            <a:off x="4946278" y="792002"/>
            <a:ext cx="4197721" cy="4351498"/>
          </a:xfrm>
          <a:prstGeom prst="rect">
            <a:avLst/>
          </a:prstGeom>
        </p:spPr>
      </p:pic>
      <p:pic>
        <p:nvPicPr>
          <p:cNvPr id="45" name="Picture 44" descr="A picture containing text, computer, electronics, screenshot&#10;&#10;Description automatically generated">
            <a:extLst>
              <a:ext uri="{FF2B5EF4-FFF2-40B4-BE49-F238E27FC236}">
                <a16:creationId xmlns:a16="http://schemas.microsoft.com/office/drawing/2014/main" id="{163B39AA-4E6E-4727-9ABE-506BCCB28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7888" y="1162208"/>
            <a:ext cx="1972504" cy="1571347"/>
          </a:xfrm>
          <a:prstGeom prst="rect">
            <a:avLst/>
          </a:prstGeom>
        </p:spPr>
      </p:pic>
      <p:sp>
        <p:nvSpPr>
          <p:cNvPr id="50" name="TextBox 49">
            <a:extLst>
              <a:ext uri="{FF2B5EF4-FFF2-40B4-BE49-F238E27FC236}">
                <a16:creationId xmlns:a16="http://schemas.microsoft.com/office/drawing/2014/main" id="{699A8C5D-F94A-4DF4-BBCD-B56C278D08A5}"/>
              </a:ext>
            </a:extLst>
          </p:cNvPr>
          <p:cNvSpPr txBox="1"/>
          <p:nvPr/>
        </p:nvSpPr>
        <p:spPr>
          <a:xfrm>
            <a:off x="4928335" y="2992447"/>
            <a:ext cx="3870258" cy="553998"/>
          </a:xfrm>
          <a:prstGeom prst="rect">
            <a:avLst/>
          </a:prstGeom>
          <a:noFill/>
        </p:spPr>
        <p:txBody>
          <a:bodyPr wrap="square">
            <a:spAutoFit/>
          </a:bodyPr>
          <a:lstStyle/>
          <a:p>
            <a:pPr marL="171450" indent="-171450">
              <a:lnSpc>
                <a:spcPct val="150000"/>
              </a:lnSpc>
              <a:buFont typeface="Arial" panose="020B0604020202020204" pitchFamily="34" charset="0"/>
              <a:buChar char="•"/>
            </a:pPr>
            <a:endParaRPr lang="en-GB" sz="1200" b="1">
              <a:solidFill>
                <a:srgbClr val="03437C"/>
              </a:solidFill>
            </a:endParaRPr>
          </a:p>
          <a:p>
            <a:pPr algn="ctr"/>
            <a:endParaRPr lang="en-GB" sz="1200">
              <a:solidFill>
                <a:schemeClr val="bg1"/>
              </a:solidFill>
            </a:endParaRPr>
          </a:p>
        </p:txBody>
      </p:sp>
      <p:sp>
        <p:nvSpPr>
          <p:cNvPr id="16" name="TextBox 15">
            <a:extLst>
              <a:ext uri="{FF2B5EF4-FFF2-40B4-BE49-F238E27FC236}">
                <a16:creationId xmlns:a16="http://schemas.microsoft.com/office/drawing/2014/main" id="{668B23D8-ACE2-469D-9967-9B79AA4F7286}"/>
              </a:ext>
            </a:extLst>
          </p:cNvPr>
          <p:cNvSpPr txBox="1"/>
          <p:nvPr/>
        </p:nvSpPr>
        <p:spPr>
          <a:xfrm>
            <a:off x="655408" y="3285649"/>
            <a:ext cx="3659944" cy="1661993"/>
          </a:xfrm>
          <a:prstGeom prst="rect">
            <a:avLst/>
          </a:prstGeom>
          <a:noFill/>
        </p:spPr>
        <p:txBody>
          <a:bodyPr wrap="square">
            <a:spAutoFit/>
          </a:bodyPr>
          <a:lstStyle/>
          <a:p>
            <a:pPr algn="ctr">
              <a:lnSpc>
                <a:spcPct val="150000"/>
              </a:lnSpc>
            </a:pPr>
            <a:endParaRPr lang="en-GB" sz="600">
              <a:solidFill>
                <a:srgbClr val="03437C"/>
              </a:solidFill>
            </a:endParaRPr>
          </a:p>
          <a:p>
            <a:pPr algn="ctr">
              <a:lnSpc>
                <a:spcPct val="150000"/>
              </a:lnSpc>
            </a:pPr>
            <a:r>
              <a:rPr lang="en-GB" sz="1200">
                <a:solidFill>
                  <a:srgbClr val="03437C"/>
                </a:solidFill>
              </a:rPr>
              <a:t>On-site local network deployment</a:t>
            </a:r>
          </a:p>
          <a:p>
            <a:pPr algn="ctr">
              <a:lnSpc>
                <a:spcPct val="150000"/>
              </a:lnSpc>
            </a:pPr>
            <a:r>
              <a:rPr lang="en-GB" sz="1200">
                <a:solidFill>
                  <a:srgbClr val="03437C"/>
                </a:solidFill>
              </a:rPr>
              <a:t>No recurring fees</a:t>
            </a:r>
          </a:p>
          <a:p>
            <a:pPr algn="ctr">
              <a:lnSpc>
                <a:spcPct val="150000"/>
              </a:lnSpc>
            </a:pPr>
            <a:r>
              <a:rPr lang="en-GB" sz="1200">
                <a:solidFill>
                  <a:srgbClr val="03437C"/>
                </a:solidFill>
              </a:rPr>
              <a:t>Advanced content customization</a:t>
            </a:r>
          </a:p>
          <a:p>
            <a:pPr algn="ctr">
              <a:lnSpc>
                <a:spcPct val="150000"/>
              </a:lnSpc>
            </a:pPr>
            <a:r>
              <a:rPr lang="en-GB" sz="1200">
                <a:solidFill>
                  <a:srgbClr val="03437C"/>
                </a:solidFill>
              </a:rPr>
              <a:t>250+ widgets</a:t>
            </a:r>
          </a:p>
          <a:p>
            <a:pPr>
              <a:lnSpc>
                <a:spcPct val="150000"/>
              </a:lnSpc>
            </a:pPr>
            <a:endParaRPr lang="en-GB" sz="600">
              <a:solidFill>
                <a:srgbClr val="03437C"/>
              </a:solidFill>
            </a:endParaRPr>
          </a:p>
          <a:p>
            <a:pPr algn="ctr"/>
            <a:endParaRPr lang="en-GB" sz="1200">
              <a:solidFill>
                <a:schemeClr val="bg1"/>
              </a:solidFill>
            </a:endParaRPr>
          </a:p>
        </p:txBody>
      </p:sp>
      <p:sp>
        <p:nvSpPr>
          <p:cNvPr id="14" name="Title 1">
            <a:extLst>
              <a:ext uri="{FF2B5EF4-FFF2-40B4-BE49-F238E27FC236}">
                <a16:creationId xmlns:a16="http://schemas.microsoft.com/office/drawing/2014/main" id="{AD86DA67-A268-45E2-9639-7094D1B91478}"/>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en-US"/>
              <a:t>On-Premise Scenario</a:t>
            </a:r>
            <a:endParaRPr lang="fr-CH"/>
          </a:p>
        </p:txBody>
      </p:sp>
      <p:sp>
        <p:nvSpPr>
          <p:cNvPr id="18" name="TextBox 17">
            <a:extLst>
              <a:ext uri="{FF2B5EF4-FFF2-40B4-BE49-F238E27FC236}">
                <a16:creationId xmlns:a16="http://schemas.microsoft.com/office/drawing/2014/main" id="{BD826B82-FDD6-4231-AE05-030839896D29}"/>
              </a:ext>
            </a:extLst>
          </p:cNvPr>
          <p:cNvSpPr txBox="1"/>
          <p:nvPr/>
        </p:nvSpPr>
        <p:spPr>
          <a:xfrm>
            <a:off x="643861" y="3028108"/>
            <a:ext cx="3693967" cy="307777"/>
          </a:xfrm>
          <a:prstGeom prst="rect">
            <a:avLst/>
          </a:prstGeom>
          <a:noFill/>
        </p:spPr>
        <p:txBody>
          <a:bodyPr wrap="square">
            <a:spAutoFit/>
          </a:bodyPr>
          <a:lstStyle/>
          <a:p>
            <a:pPr algn="ctr"/>
            <a:r>
              <a:rPr lang="en-GB" sz="1400" b="1">
                <a:solidFill>
                  <a:srgbClr val="03437C"/>
                </a:solidFill>
              </a:rPr>
              <a:t>Player + </a:t>
            </a:r>
            <a:r>
              <a:rPr lang="en-GB" sz="1400" b="1" err="1">
                <a:solidFill>
                  <a:srgbClr val="03437C"/>
                </a:solidFill>
              </a:rPr>
              <a:t>Elementi</a:t>
            </a:r>
            <a:r>
              <a:rPr lang="en-GB" sz="1400" b="1">
                <a:solidFill>
                  <a:srgbClr val="03437C"/>
                </a:solidFill>
              </a:rPr>
              <a:t> Software</a:t>
            </a:r>
            <a:endParaRPr lang="fr-CH" sz="1400" b="1">
              <a:solidFill>
                <a:srgbClr val="03437C"/>
              </a:solidFill>
            </a:endParaRPr>
          </a:p>
        </p:txBody>
      </p:sp>
      <p:cxnSp>
        <p:nvCxnSpPr>
          <p:cNvPr id="19" name="Straight Connector 18">
            <a:extLst>
              <a:ext uri="{FF2B5EF4-FFF2-40B4-BE49-F238E27FC236}">
                <a16:creationId xmlns:a16="http://schemas.microsoft.com/office/drawing/2014/main" id="{DC1C1A74-73DD-418D-977D-BB1A29AFF66D}"/>
              </a:ext>
            </a:extLst>
          </p:cNvPr>
          <p:cNvCxnSpPr>
            <a:cxnSpLocks/>
          </p:cNvCxnSpPr>
          <p:nvPr/>
        </p:nvCxnSpPr>
        <p:spPr>
          <a:xfrm>
            <a:off x="1076629" y="3351292"/>
            <a:ext cx="272845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64B8825-674A-4EBC-9CD0-E823384F9CEB}"/>
              </a:ext>
            </a:extLst>
          </p:cNvPr>
          <p:cNvSpPr txBox="1"/>
          <p:nvPr/>
        </p:nvSpPr>
        <p:spPr>
          <a:xfrm>
            <a:off x="2298475" y="1699067"/>
            <a:ext cx="408853" cy="524939"/>
          </a:xfrm>
          <a:prstGeom prst="rect">
            <a:avLst/>
          </a:prstGeom>
          <a:noFill/>
        </p:spPr>
        <p:txBody>
          <a:bodyPr wrap="none" rtlCol="0">
            <a:spAutoFit/>
          </a:bodyPr>
          <a:lstStyle/>
          <a:p>
            <a:pPr algn="l"/>
            <a:r>
              <a:rPr lang="fr-CH" sz="3050" spc="0" baseline="0">
                <a:solidFill>
                  <a:srgbClr val="000000"/>
                </a:solidFill>
                <a:latin typeface="Arial"/>
                <a:cs typeface="Arial"/>
                <a:sym typeface="Arial"/>
                <a:rtl val="0"/>
              </a:rPr>
              <a:t>+</a:t>
            </a:r>
          </a:p>
        </p:txBody>
      </p:sp>
      <p:grpSp>
        <p:nvGrpSpPr>
          <p:cNvPr id="30" name="Graphic 26">
            <a:extLst>
              <a:ext uri="{FF2B5EF4-FFF2-40B4-BE49-F238E27FC236}">
                <a16:creationId xmlns:a16="http://schemas.microsoft.com/office/drawing/2014/main" id="{A54F6F7B-F06E-4B03-993D-2C7A350986D9}"/>
              </a:ext>
            </a:extLst>
          </p:cNvPr>
          <p:cNvGrpSpPr/>
          <p:nvPr/>
        </p:nvGrpSpPr>
        <p:grpSpPr>
          <a:xfrm>
            <a:off x="751549" y="2234944"/>
            <a:ext cx="1618012" cy="329437"/>
            <a:chOff x="751549" y="2234944"/>
            <a:chExt cx="1618012" cy="329437"/>
          </a:xfrm>
        </p:grpSpPr>
        <p:sp>
          <p:nvSpPr>
            <p:cNvPr id="31" name="Freeform: Shape 30">
              <a:extLst>
                <a:ext uri="{FF2B5EF4-FFF2-40B4-BE49-F238E27FC236}">
                  <a16:creationId xmlns:a16="http://schemas.microsoft.com/office/drawing/2014/main" id="{52DB394C-EF84-47C0-9CF1-9E745512F622}"/>
                </a:ext>
              </a:extLst>
            </p:cNvPr>
            <p:cNvSpPr/>
            <p:nvPr/>
          </p:nvSpPr>
          <p:spPr>
            <a:xfrm>
              <a:off x="751549" y="2307741"/>
              <a:ext cx="1618012" cy="256640"/>
            </a:xfrm>
            <a:custGeom>
              <a:avLst/>
              <a:gdLst>
                <a:gd name="connsiteX0" fmla="*/ 0 w 1618012"/>
                <a:gd name="connsiteY0" fmla="*/ 0 h 256640"/>
                <a:gd name="connsiteX1" fmla="*/ 1618013 w 1618012"/>
                <a:gd name="connsiteY1" fmla="*/ 0 h 256640"/>
                <a:gd name="connsiteX2" fmla="*/ 1618013 w 1618012"/>
                <a:gd name="connsiteY2" fmla="*/ 256641 h 256640"/>
                <a:gd name="connsiteX3" fmla="*/ 0 w 1618012"/>
                <a:gd name="connsiteY3" fmla="*/ 256641 h 256640"/>
              </a:gdLst>
              <a:ahLst/>
              <a:cxnLst>
                <a:cxn ang="0">
                  <a:pos x="connsiteX0" y="connsiteY0"/>
                </a:cxn>
                <a:cxn ang="0">
                  <a:pos x="connsiteX1" y="connsiteY1"/>
                </a:cxn>
                <a:cxn ang="0">
                  <a:pos x="connsiteX2" y="connsiteY2"/>
                </a:cxn>
                <a:cxn ang="0">
                  <a:pos x="connsiteX3" y="connsiteY3"/>
                </a:cxn>
              </a:cxnLst>
              <a:rect l="l" t="t" r="r" b="b"/>
              <a:pathLst>
                <a:path w="1618012" h="256640">
                  <a:moveTo>
                    <a:pt x="0" y="0"/>
                  </a:moveTo>
                  <a:lnTo>
                    <a:pt x="1618013" y="0"/>
                  </a:lnTo>
                  <a:lnTo>
                    <a:pt x="1618013" y="256641"/>
                  </a:lnTo>
                  <a:lnTo>
                    <a:pt x="0" y="256641"/>
                  </a:lnTo>
                  <a:close/>
                </a:path>
              </a:pathLst>
            </a:custGeom>
            <a:noFill/>
            <a:ln w="2301" cap="flat">
              <a:noFill/>
              <a:prstDash val="solid"/>
              <a:miter/>
            </a:ln>
          </p:spPr>
          <p:txBody>
            <a:bodyPr rtlCol="0" anchor="ctr"/>
            <a:lstStyle/>
            <a:p>
              <a:endParaRPr lang="fr-CH"/>
            </a:p>
          </p:txBody>
        </p:sp>
        <p:sp>
          <p:nvSpPr>
            <p:cNvPr id="32" name="TextBox 31">
              <a:extLst>
                <a:ext uri="{FF2B5EF4-FFF2-40B4-BE49-F238E27FC236}">
                  <a16:creationId xmlns:a16="http://schemas.microsoft.com/office/drawing/2014/main" id="{084ADA98-92B1-47F3-82D6-7738803D2CF2}"/>
                </a:ext>
              </a:extLst>
            </p:cNvPr>
            <p:cNvSpPr txBox="1"/>
            <p:nvPr/>
          </p:nvSpPr>
          <p:spPr>
            <a:xfrm>
              <a:off x="774515" y="2234944"/>
              <a:ext cx="1504130" cy="245931"/>
            </a:xfrm>
            <a:prstGeom prst="rect">
              <a:avLst/>
            </a:prstGeom>
            <a:noFill/>
          </p:spPr>
          <p:txBody>
            <a:bodyPr wrap="none" rtlCol="0">
              <a:spAutoFit/>
            </a:bodyPr>
            <a:lstStyle/>
            <a:p>
              <a:pPr algn="l"/>
              <a:r>
                <a:rPr lang="fr-CH" sz="1089" spc="0" baseline="0">
                  <a:solidFill>
                    <a:srgbClr val="000000"/>
                  </a:solidFill>
                  <a:latin typeface="Arial"/>
                  <a:cs typeface="Arial"/>
                  <a:sym typeface="Arial"/>
                  <a:rtl val="0"/>
                </a:rPr>
                <a:t>HMP400 / HMP400W</a:t>
              </a:r>
            </a:p>
          </p:txBody>
        </p:sp>
      </p:grpSp>
      <p:pic>
        <p:nvPicPr>
          <p:cNvPr id="33" name="Picture 32">
            <a:extLst>
              <a:ext uri="{FF2B5EF4-FFF2-40B4-BE49-F238E27FC236}">
                <a16:creationId xmlns:a16="http://schemas.microsoft.com/office/drawing/2014/main" id="{30E23957-437D-4445-98A6-94ED4562F954}"/>
              </a:ext>
            </a:extLst>
          </p:cNvPr>
          <p:cNvPicPr>
            <a:picLocks noChangeAspect="1"/>
          </p:cNvPicPr>
          <p:nvPr/>
        </p:nvPicPr>
        <p:blipFill>
          <a:blip r:embed="rId5"/>
          <a:stretch>
            <a:fillRect/>
          </a:stretch>
        </p:blipFill>
        <p:spPr>
          <a:xfrm>
            <a:off x="755326" y="1409821"/>
            <a:ext cx="1520498" cy="824367"/>
          </a:xfrm>
          <a:custGeom>
            <a:avLst/>
            <a:gdLst>
              <a:gd name="connsiteX0" fmla="*/ -1821 w 1520498"/>
              <a:gd name="connsiteY0" fmla="*/ -849 h 824367"/>
              <a:gd name="connsiteX1" fmla="*/ 1518677 w 1520498"/>
              <a:gd name="connsiteY1" fmla="*/ -849 h 824367"/>
              <a:gd name="connsiteX2" fmla="*/ 1518677 w 1520498"/>
              <a:gd name="connsiteY2" fmla="*/ 823519 h 824367"/>
              <a:gd name="connsiteX3" fmla="*/ -1821 w 1520498"/>
              <a:gd name="connsiteY3" fmla="*/ 823519 h 824367"/>
            </a:gdLst>
            <a:ahLst/>
            <a:cxnLst>
              <a:cxn ang="0">
                <a:pos x="connsiteX0" y="connsiteY0"/>
              </a:cxn>
              <a:cxn ang="0">
                <a:pos x="connsiteX1" y="connsiteY1"/>
              </a:cxn>
              <a:cxn ang="0">
                <a:pos x="connsiteX2" y="connsiteY2"/>
              </a:cxn>
              <a:cxn ang="0">
                <a:pos x="connsiteX3" y="connsiteY3"/>
              </a:cxn>
            </a:cxnLst>
            <a:rect l="l" t="t" r="r" b="b"/>
            <a:pathLst>
              <a:path w="1520498" h="824367">
                <a:moveTo>
                  <a:pt x="-1821" y="-849"/>
                </a:moveTo>
                <a:lnTo>
                  <a:pt x="1518677" y="-849"/>
                </a:lnTo>
                <a:lnTo>
                  <a:pt x="1518677" y="823519"/>
                </a:lnTo>
                <a:lnTo>
                  <a:pt x="-1821" y="823519"/>
                </a:lnTo>
                <a:close/>
              </a:path>
            </a:pathLst>
          </a:custGeom>
        </p:spPr>
      </p:pic>
    </p:spTree>
    <p:extLst>
      <p:ext uri="{BB962C8B-B14F-4D97-AF65-F5344CB8AC3E}">
        <p14:creationId xmlns:p14="http://schemas.microsoft.com/office/powerpoint/2010/main" val="7271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CDD124-79F2-4548-8D30-DE4B1B98569C}"/>
              </a:ext>
            </a:extLst>
          </p:cNvPr>
          <p:cNvSpPr/>
          <p:nvPr/>
        </p:nvSpPr>
        <p:spPr>
          <a:xfrm>
            <a:off x="252000" y="1210827"/>
            <a:ext cx="4581257" cy="1567819"/>
          </a:xfrm>
          <a:prstGeom prst="roundRect">
            <a:avLst/>
          </a:prstGeom>
          <a:solidFill>
            <a:srgbClr val="00B050">
              <a:alpha val="10000"/>
            </a:srgbClr>
          </a:solidFill>
          <a:ln w="6350">
            <a:solidFill>
              <a:srgbClr val="1983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2" name="Picture 21" descr="A person sitting in a living room&#10;&#10;Description automatically generated">
            <a:extLst>
              <a:ext uri="{FF2B5EF4-FFF2-40B4-BE49-F238E27FC236}">
                <a16:creationId xmlns:a16="http://schemas.microsoft.com/office/drawing/2014/main" id="{7AB200DA-E308-47F8-913B-39C15E458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37" t="27828" r="14077" b="7476"/>
          <a:stretch/>
        </p:blipFill>
        <p:spPr>
          <a:xfrm>
            <a:off x="5021744" y="787098"/>
            <a:ext cx="4122255" cy="4356402"/>
          </a:xfrm>
          <a:prstGeom prst="rect">
            <a:avLst/>
          </a:prstGeom>
        </p:spPr>
      </p:pic>
      <p:sp>
        <p:nvSpPr>
          <p:cNvPr id="23" name="TextBox 22">
            <a:extLst>
              <a:ext uri="{FF2B5EF4-FFF2-40B4-BE49-F238E27FC236}">
                <a16:creationId xmlns:a16="http://schemas.microsoft.com/office/drawing/2014/main" id="{CD48F22D-909D-4287-B9F5-CEB97169F5CA}"/>
              </a:ext>
            </a:extLst>
          </p:cNvPr>
          <p:cNvSpPr txBox="1"/>
          <p:nvPr/>
        </p:nvSpPr>
        <p:spPr>
          <a:xfrm>
            <a:off x="398207" y="3428101"/>
            <a:ext cx="4328650" cy="1107996"/>
          </a:xfrm>
          <a:prstGeom prst="rect">
            <a:avLst/>
          </a:prstGeom>
          <a:noFill/>
        </p:spPr>
        <p:txBody>
          <a:bodyPr wrap="square">
            <a:spAutoFit/>
          </a:bodyPr>
          <a:lstStyle/>
          <a:p>
            <a:pPr algn="ctr">
              <a:lnSpc>
                <a:spcPct val="150000"/>
              </a:lnSpc>
            </a:pPr>
            <a:r>
              <a:rPr lang="en-GB" sz="1200">
                <a:solidFill>
                  <a:srgbClr val="03437C"/>
                </a:solidFill>
              </a:rPr>
              <a:t>Best-of-both-worlds scenario </a:t>
            </a:r>
          </a:p>
          <a:p>
            <a:pPr algn="ctr">
              <a:lnSpc>
                <a:spcPct val="150000"/>
              </a:lnSpc>
            </a:pPr>
            <a:r>
              <a:rPr lang="en-GB" sz="1200">
                <a:solidFill>
                  <a:srgbClr val="03437C"/>
                </a:solidFill>
              </a:rPr>
              <a:t>Intuitive cloud interface from SpinetiX ARYA</a:t>
            </a:r>
          </a:p>
          <a:p>
            <a:pPr algn="ctr">
              <a:lnSpc>
                <a:spcPct val="150000"/>
              </a:lnSpc>
            </a:pPr>
            <a:r>
              <a:rPr lang="en-GB" sz="1200">
                <a:solidFill>
                  <a:srgbClr val="03437C"/>
                </a:solidFill>
              </a:rPr>
              <a:t>Access to advanced features from </a:t>
            </a:r>
            <a:r>
              <a:rPr lang="en-GB" sz="1200" err="1">
                <a:solidFill>
                  <a:srgbClr val="03437C"/>
                </a:solidFill>
              </a:rPr>
              <a:t>Elementi</a:t>
            </a:r>
            <a:r>
              <a:rPr lang="en-GB" sz="1200">
                <a:solidFill>
                  <a:srgbClr val="03437C"/>
                </a:solidFill>
              </a:rPr>
              <a:t> software</a:t>
            </a:r>
          </a:p>
          <a:p>
            <a:pPr algn="ctr"/>
            <a:endParaRPr lang="en-GB" sz="1200">
              <a:solidFill>
                <a:schemeClr val="bg1"/>
              </a:solidFill>
            </a:endParaRPr>
          </a:p>
        </p:txBody>
      </p:sp>
      <p:grpSp>
        <p:nvGrpSpPr>
          <p:cNvPr id="27" name="Group 26">
            <a:extLst>
              <a:ext uri="{FF2B5EF4-FFF2-40B4-BE49-F238E27FC236}">
                <a16:creationId xmlns:a16="http://schemas.microsoft.com/office/drawing/2014/main" id="{40B40FB6-6085-48B0-AD91-22ECD1E49418}"/>
              </a:ext>
            </a:extLst>
          </p:cNvPr>
          <p:cNvGrpSpPr/>
          <p:nvPr/>
        </p:nvGrpSpPr>
        <p:grpSpPr>
          <a:xfrm>
            <a:off x="319380" y="1371601"/>
            <a:ext cx="4466441" cy="1253359"/>
            <a:chOff x="125362" y="884452"/>
            <a:chExt cx="4446637" cy="1247801"/>
          </a:xfrm>
        </p:grpSpPr>
        <p:pic>
          <p:nvPicPr>
            <p:cNvPr id="18" name="Graphic 17">
              <a:extLst>
                <a:ext uri="{FF2B5EF4-FFF2-40B4-BE49-F238E27FC236}">
                  <a16:creationId xmlns:a16="http://schemas.microsoft.com/office/drawing/2014/main" id="{62744DD0-680B-4FC2-90A4-DDD8AA5577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362" y="1187466"/>
              <a:ext cx="3185652" cy="944787"/>
            </a:xfrm>
            <a:prstGeom prst="rect">
              <a:avLst/>
            </a:prstGeom>
          </p:spPr>
        </p:pic>
        <p:pic>
          <p:nvPicPr>
            <p:cNvPr id="26" name="Picture 25" descr="A picture containing text, computer, electronics, screenshot&#10;&#10;Description automatically generated">
              <a:extLst>
                <a:ext uri="{FF2B5EF4-FFF2-40B4-BE49-F238E27FC236}">
                  <a16:creationId xmlns:a16="http://schemas.microsoft.com/office/drawing/2014/main" id="{AC3DEE0C-B69F-4F4A-9112-AC491DAB98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5641" y="884452"/>
              <a:ext cx="1566358" cy="1247801"/>
            </a:xfrm>
            <a:prstGeom prst="rect">
              <a:avLst/>
            </a:prstGeom>
          </p:spPr>
        </p:pic>
      </p:grpSp>
      <p:sp>
        <p:nvSpPr>
          <p:cNvPr id="12" name="Title 1">
            <a:extLst>
              <a:ext uri="{FF2B5EF4-FFF2-40B4-BE49-F238E27FC236}">
                <a16:creationId xmlns:a16="http://schemas.microsoft.com/office/drawing/2014/main" id="{53265061-8C75-4D19-B728-5521F6C39137}"/>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en-US"/>
              <a:t>Hybrid Scenario</a:t>
            </a:r>
            <a:endParaRPr lang="fr-CH"/>
          </a:p>
        </p:txBody>
      </p:sp>
      <p:sp>
        <p:nvSpPr>
          <p:cNvPr id="13" name="TextBox 12">
            <a:extLst>
              <a:ext uri="{FF2B5EF4-FFF2-40B4-BE49-F238E27FC236}">
                <a16:creationId xmlns:a16="http://schemas.microsoft.com/office/drawing/2014/main" id="{25D5957B-7BEE-4D1A-8A3C-51A4657E4C9E}"/>
              </a:ext>
            </a:extLst>
          </p:cNvPr>
          <p:cNvSpPr txBox="1"/>
          <p:nvPr/>
        </p:nvSpPr>
        <p:spPr>
          <a:xfrm>
            <a:off x="398207" y="3028108"/>
            <a:ext cx="4328651" cy="307777"/>
          </a:xfrm>
          <a:prstGeom prst="rect">
            <a:avLst/>
          </a:prstGeom>
          <a:noFill/>
        </p:spPr>
        <p:txBody>
          <a:bodyPr wrap="square">
            <a:spAutoFit/>
          </a:bodyPr>
          <a:lstStyle/>
          <a:p>
            <a:pPr algn="ctr"/>
            <a:r>
              <a:rPr lang="en-GB" sz="1400" b="1">
                <a:solidFill>
                  <a:srgbClr val="03437C"/>
                </a:solidFill>
              </a:rPr>
              <a:t>Player + SpinetiX ARYA + </a:t>
            </a:r>
            <a:r>
              <a:rPr lang="en-GB" sz="1400" b="1" err="1">
                <a:solidFill>
                  <a:srgbClr val="03437C"/>
                </a:solidFill>
              </a:rPr>
              <a:t>Elementi</a:t>
            </a:r>
            <a:r>
              <a:rPr lang="en-GB" sz="1400" b="1">
                <a:solidFill>
                  <a:srgbClr val="03437C"/>
                </a:solidFill>
              </a:rPr>
              <a:t> Software</a:t>
            </a:r>
            <a:endParaRPr lang="fr-CH" sz="1400" b="1">
              <a:solidFill>
                <a:srgbClr val="03437C"/>
              </a:solidFill>
            </a:endParaRPr>
          </a:p>
        </p:txBody>
      </p:sp>
      <p:cxnSp>
        <p:nvCxnSpPr>
          <p:cNvPr id="14" name="Straight Connector 13">
            <a:extLst>
              <a:ext uri="{FF2B5EF4-FFF2-40B4-BE49-F238E27FC236}">
                <a16:creationId xmlns:a16="http://schemas.microsoft.com/office/drawing/2014/main" id="{A86D155E-09F5-4460-BC17-D1B76FC07A7B}"/>
              </a:ext>
            </a:extLst>
          </p:cNvPr>
          <p:cNvCxnSpPr>
            <a:cxnSpLocks/>
          </p:cNvCxnSpPr>
          <p:nvPr/>
        </p:nvCxnSpPr>
        <p:spPr>
          <a:xfrm>
            <a:off x="663191" y="3358666"/>
            <a:ext cx="383847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272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holding a football ball&#10;&#10;Description automatically generated with low confidence">
            <a:extLst>
              <a:ext uri="{FF2B5EF4-FFF2-40B4-BE49-F238E27FC236}">
                <a16:creationId xmlns:a16="http://schemas.microsoft.com/office/drawing/2014/main" id="{2D390244-5D16-4923-ABBF-08F8D367F467}"/>
              </a:ext>
            </a:extLst>
          </p:cNvPr>
          <p:cNvPicPr>
            <a:picLocks noChangeAspect="1"/>
          </p:cNvPicPr>
          <p:nvPr/>
        </p:nvPicPr>
        <p:blipFill rotWithShape="1">
          <a:blip r:embed="rId3">
            <a:extLst>
              <a:ext uri="{28A0092B-C50C-407E-A947-70E740481C1C}">
                <a14:useLocalDpi xmlns:a14="http://schemas.microsoft.com/office/drawing/2010/main" val="0"/>
              </a:ext>
            </a:extLst>
          </a:blip>
          <a:srcRect l="54372" r="8577"/>
          <a:stretch/>
        </p:blipFill>
        <p:spPr>
          <a:xfrm>
            <a:off x="5946045" y="785340"/>
            <a:ext cx="3197954" cy="4358160"/>
          </a:xfrm>
          <a:prstGeom prst="rect">
            <a:avLst/>
          </a:prstGeom>
        </p:spPr>
      </p:pic>
      <p:pic>
        <p:nvPicPr>
          <p:cNvPr id="8" name="Graphic 7">
            <a:extLst>
              <a:ext uri="{FF2B5EF4-FFF2-40B4-BE49-F238E27FC236}">
                <a16:creationId xmlns:a16="http://schemas.microsoft.com/office/drawing/2014/main" id="{D8ED3321-8D18-4FAC-BFF2-C5F26750F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0650" y="1680944"/>
            <a:ext cx="940165" cy="940165"/>
          </a:xfrm>
          <a:prstGeom prst="rect">
            <a:avLst/>
          </a:prstGeom>
        </p:spPr>
      </p:pic>
      <p:sp>
        <p:nvSpPr>
          <p:cNvPr id="2" name="Title 1">
            <a:extLst>
              <a:ext uri="{FF2B5EF4-FFF2-40B4-BE49-F238E27FC236}">
                <a16:creationId xmlns:a16="http://schemas.microsoft.com/office/drawing/2014/main" id="{51931EBC-512B-4463-AEBD-9AC187A0D06C}"/>
              </a:ext>
            </a:extLst>
          </p:cNvPr>
          <p:cNvSpPr>
            <a:spLocks noGrp="1"/>
          </p:cNvSpPr>
          <p:nvPr>
            <p:ph type="title"/>
          </p:nvPr>
        </p:nvSpPr>
        <p:spPr>
          <a:xfrm>
            <a:off x="252000" y="65340"/>
            <a:ext cx="8028000" cy="720000"/>
          </a:xfrm>
        </p:spPr>
        <p:txBody>
          <a:bodyPr/>
          <a:lstStyle/>
          <a:p>
            <a:r>
              <a:rPr lang="en-GB" sz="1800" dirty="0"/>
              <a:t>Our Commitment to Your Security and Your Support</a:t>
            </a:r>
            <a:endParaRPr lang="fr-CH" sz="1800" dirty="0"/>
          </a:p>
        </p:txBody>
      </p:sp>
      <p:pic>
        <p:nvPicPr>
          <p:cNvPr id="6" name="Graphic 5">
            <a:extLst>
              <a:ext uri="{FF2B5EF4-FFF2-40B4-BE49-F238E27FC236}">
                <a16:creationId xmlns:a16="http://schemas.microsoft.com/office/drawing/2014/main" id="{9DFC3F3E-3DEF-42F3-A902-D34AEF31B9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322" y="1680945"/>
            <a:ext cx="940164" cy="940164"/>
          </a:xfrm>
          <a:prstGeom prst="rect">
            <a:avLst/>
          </a:prstGeom>
        </p:spPr>
      </p:pic>
      <p:pic>
        <p:nvPicPr>
          <p:cNvPr id="11" name="Graphic 10">
            <a:extLst>
              <a:ext uri="{FF2B5EF4-FFF2-40B4-BE49-F238E27FC236}">
                <a16:creationId xmlns:a16="http://schemas.microsoft.com/office/drawing/2014/main" id="{DEFF7E74-A51F-46FF-A3A6-192AD98DD3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3979" y="1674788"/>
            <a:ext cx="939600" cy="939600"/>
          </a:xfrm>
          <a:prstGeom prst="rect">
            <a:avLst/>
          </a:prstGeom>
        </p:spPr>
      </p:pic>
      <p:sp>
        <p:nvSpPr>
          <p:cNvPr id="14" name="TextBox 13">
            <a:extLst>
              <a:ext uri="{FF2B5EF4-FFF2-40B4-BE49-F238E27FC236}">
                <a16:creationId xmlns:a16="http://schemas.microsoft.com/office/drawing/2014/main" id="{1190A596-6769-47C4-89CA-7C5EF708900E}"/>
              </a:ext>
            </a:extLst>
          </p:cNvPr>
          <p:cNvSpPr txBox="1"/>
          <p:nvPr/>
        </p:nvSpPr>
        <p:spPr>
          <a:xfrm>
            <a:off x="4109432" y="2777123"/>
            <a:ext cx="1658629" cy="461665"/>
          </a:xfrm>
          <a:prstGeom prst="rect">
            <a:avLst/>
          </a:prstGeom>
          <a:noFill/>
        </p:spPr>
        <p:txBody>
          <a:bodyPr wrap="square" rtlCol="0">
            <a:spAutoFit/>
          </a:bodyPr>
          <a:lstStyle/>
          <a:p>
            <a:pPr algn="ctr"/>
            <a:r>
              <a:rPr lang="en-US" sz="1200" b="1">
                <a:solidFill>
                  <a:srgbClr val="03437C"/>
                </a:solidFill>
              </a:rPr>
              <a:t>Support </a:t>
            </a:r>
          </a:p>
          <a:p>
            <a:pPr algn="ctr"/>
            <a:r>
              <a:rPr lang="en-US" sz="1200" b="1">
                <a:solidFill>
                  <a:srgbClr val="03437C"/>
                </a:solidFill>
              </a:rPr>
              <a:t>close to you</a:t>
            </a:r>
          </a:p>
        </p:txBody>
      </p:sp>
      <p:sp>
        <p:nvSpPr>
          <p:cNvPr id="15" name="TextBox 14">
            <a:extLst>
              <a:ext uri="{FF2B5EF4-FFF2-40B4-BE49-F238E27FC236}">
                <a16:creationId xmlns:a16="http://schemas.microsoft.com/office/drawing/2014/main" id="{97559B7F-54D0-4B09-A2D5-2F680EE27EF0}"/>
              </a:ext>
            </a:extLst>
          </p:cNvPr>
          <p:cNvSpPr txBox="1"/>
          <p:nvPr/>
        </p:nvSpPr>
        <p:spPr>
          <a:xfrm>
            <a:off x="2121417" y="2756257"/>
            <a:ext cx="1658629" cy="461665"/>
          </a:xfrm>
          <a:prstGeom prst="rect">
            <a:avLst/>
          </a:prstGeom>
          <a:noFill/>
        </p:spPr>
        <p:txBody>
          <a:bodyPr wrap="square" rtlCol="0">
            <a:spAutoFit/>
          </a:bodyPr>
          <a:lstStyle/>
          <a:p>
            <a:pPr algn="ctr"/>
            <a:r>
              <a:rPr lang="en-US" sz="1200" b="1">
                <a:solidFill>
                  <a:srgbClr val="03437C"/>
                </a:solidFill>
              </a:rPr>
              <a:t>Lean &amp; easy </a:t>
            </a:r>
          </a:p>
          <a:p>
            <a:pPr algn="ctr"/>
            <a:r>
              <a:rPr lang="en-US" sz="1200" b="1">
                <a:solidFill>
                  <a:srgbClr val="03437C"/>
                </a:solidFill>
              </a:rPr>
              <a:t>to maintain</a:t>
            </a:r>
          </a:p>
        </p:txBody>
      </p:sp>
      <p:sp>
        <p:nvSpPr>
          <p:cNvPr id="16" name="TextBox 15">
            <a:extLst>
              <a:ext uri="{FF2B5EF4-FFF2-40B4-BE49-F238E27FC236}">
                <a16:creationId xmlns:a16="http://schemas.microsoft.com/office/drawing/2014/main" id="{E6FE331D-425C-4E70-A239-E9581F3FD033}"/>
              </a:ext>
            </a:extLst>
          </p:cNvPr>
          <p:cNvSpPr txBox="1"/>
          <p:nvPr/>
        </p:nvSpPr>
        <p:spPr>
          <a:xfrm>
            <a:off x="331010" y="2756258"/>
            <a:ext cx="1366080" cy="461665"/>
          </a:xfrm>
          <a:prstGeom prst="rect">
            <a:avLst/>
          </a:prstGeom>
          <a:noFill/>
        </p:spPr>
        <p:txBody>
          <a:bodyPr wrap="square" rtlCol="0">
            <a:spAutoFit/>
          </a:bodyPr>
          <a:lstStyle/>
          <a:p>
            <a:pPr algn="ctr"/>
            <a:r>
              <a:rPr lang="en-US" sz="1200" b="1">
                <a:solidFill>
                  <a:srgbClr val="03437C"/>
                </a:solidFill>
              </a:rPr>
              <a:t>Security </a:t>
            </a:r>
          </a:p>
          <a:p>
            <a:pPr algn="ctr"/>
            <a:r>
              <a:rPr lang="en-US" sz="1200" b="1">
                <a:solidFill>
                  <a:srgbClr val="03437C"/>
                </a:solidFill>
              </a:rPr>
              <a:t>at the core</a:t>
            </a:r>
          </a:p>
        </p:txBody>
      </p:sp>
      <p:sp>
        <p:nvSpPr>
          <p:cNvPr id="17" name="TextBox 16">
            <a:extLst>
              <a:ext uri="{FF2B5EF4-FFF2-40B4-BE49-F238E27FC236}">
                <a16:creationId xmlns:a16="http://schemas.microsoft.com/office/drawing/2014/main" id="{2D7CEFA8-9997-4599-AA6E-530D79844B20}"/>
              </a:ext>
            </a:extLst>
          </p:cNvPr>
          <p:cNvSpPr txBox="1"/>
          <p:nvPr/>
        </p:nvSpPr>
        <p:spPr>
          <a:xfrm>
            <a:off x="308931" y="3286496"/>
            <a:ext cx="1410238" cy="1200329"/>
          </a:xfrm>
          <a:prstGeom prst="rect">
            <a:avLst/>
          </a:prstGeom>
          <a:noFill/>
        </p:spPr>
        <p:txBody>
          <a:bodyPr wrap="square" rtlCol="0">
            <a:spAutoFit/>
          </a:bodyPr>
          <a:lstStyle/>
          <a:p>
            <a:pPr algn="ctr"/>
            <a:r>
              <a:rPr lang="en-GB" sz="900">
                <a:solidFill>
                  <a:srgbClr val="03437C"/>
                </a:solidFill>
              </a:rPr>
              <a:t>DSOS and Intel technology together provide a one-stop, low-risk, secure platform for digital signage deployments of any size, and any high-availability scenarios.</a:t>
            </a:r>
          </a:p>
        </p:txBody>
      </p:sp>
      <p:sp>
        <p:nvSpPr>
          <p:cNvPr id="18" name="TextBox 17">
            <a:extLst>
              <a:ext uri="{FF2B5EF4-FFF2-40B4-BE49-F238E27FC236}">
                <a16:creationId xmlns:a16="http://schemas.microsoft.com/office/drawing/2014/main" id="{89B9C52A-340C-45E5-87C8-0993DD610929}"/>
              </a:ext>
            </a:extLst>
          </p:cNvPr>
          <p:cNvSpPr txBox="1"/>
          <p:nvPr/>
        </p:nvSpPr>
        <p:spPr>
          <a:xfrm>
            <a:off x="2187902" y="3282130"/>
            <a:ext cx="1525658" cy="1061829"/>
          </a:xfrm>
          <a:prstGeom prst="rect">
            <a:avLst/>
          </a:prstGeom>
          <a:noFill/>
        </p:spPr>
        <p:txBody>
          <a:bodyPr wrap="square" rtlCol="0">
            <a:spAutoFit/>
          </a:bodyPr>
          <a:lstStyle/>
          <a:p>
            <a:pPr algn="ctr"/>
            <a:r>
              <a:rPr lang="en-GB" sz="900">
                <a:solidFill>
                  <a:srgbClr val="03437C"/>
                </a:solidFill>
              </a:rPr>
              <a:t>Designed to turn any qualified device into a dedicated signage appliance, DSOS is leaner and easier to maintain than general-purpose operating systems. </a:t>
            </a:r>
          </a:p>
        </p:txBody>
      </p:sp>
      <p:sp>
        <p:nvSpPr>
          <p:cNvPr id="19" name="TextBox 18">
            <a:extLst>
              <a:ext uri="{FF2B5EF4-FFF2-40B4-BE49-F238E27FC236}">
                <a16:creationId xmlns:a16="http://schemas.microsoft.com/office/drawing/2014/main" id="{7D223AE2-B194-46C5-9D4C-3DA5C170F595}"/>
              </a:ext>
            </a:extLst>
          </p:cNvPr>
          <p:cNvSpPr txBox="1"/>
          <p:nvPr/>
        </p:nvSpPr>
        <p:spPr>
          <a:xfrm>
            <a:off x="4118156" y="3282130"/>
            <a:ext cx="1568727" cy="1200329"/>
          </a:xfrm>
          <a:prstGeom prst="rect">
            <a:avLst/>
          </a:prstGeom>
          <a:noFill/>
        </p:spPr>
        <p:txBody>
          <a:bodyPr wrap="square" rtlCol="0">
            <a:spAutoFit/>
          </a:bodyPr>
          <a:lstStyle/>
          <a:p>
            <a:pPr algn="ctr"/>
            <a:r>
              <a:rPr lang="en-GB" sz="900">
                <a:solidFill>
                  <a:srgbClr val="03437C"/>
                </a:solidFill>
              </a:rPr>
              <a:t>With more than a decade of experience in hardened, secure devices and operating systems, our engineering team together with trained SpinetiX partners are close to you and speak your language. </a:t>
            </a:r>
          </a:p>
        </p:txBody>
      </p:sp>
      <p:sp>
        <p:nvSpPr>
          <p:cNvPr id="20" name="TextBox 19">
            <a:extLst>
              <a:ext uri="{FF2B5EF4-FFF2-40B4-BE49-F238E27FC236}">
                <a16:creationId xmlns:a16="http://schemas.microsoft.com/office/drawing/2014/main" id="{57CA5FE9-4FB3-4F00-A922-6563EAE952F8}"/>
              </a:ext>
            </a:extLst>
          </p:cNvPr>
          <p:cNvSpPr txBox="1"/>
          <p:nvPr/>
        </p:nvSpPr>
        <p:spPr>
          <a:xfrm>
            <a:off x="252000" y="1004914"/>
            <a:ext cx="5437051" cy="276999"/>
          </a:xfrm>
          <a:prstGeom prst="rect">
            <a:avLst/>
          </a:prstGeom>
          <a:noFill/>
        </p:spPr>
        <p:txBody>
          <a:bodyPr wrap="square">
            <a:spAutoFit/>
          </a:bodyPr>
          <a:lstStyle/>
          <a:p>
            <a:r>
              <a:rPr lang="en-GB" sz="1200" b="1" dirty="0">
                <a:solidFill>
                  <a:srgbClr val="03437C"/>
                </a:solidFill>
              </a:rPr>
              <a:t>DSOS™ by SpinetiX – An Operating System Dedicated to Digital Signage</a:t>
            </a:r>
            <a:endParaRPr lang="fr-CH" sz="1200" b="1" dirty="0">
              <a:solidFill>
                <a:srgbClr val="03437C"/>
              </a:solidFill>
            </a:endParaRPr>
          </a:p>
        </p:txBody>
      </p:sp>
    </p:spTree>
    <p:extLst>
      <p:ext uri="{BB962C8B-B14F-4D97-AF65-F5344CB8AC3E}">
        <p14:creationId xmlns:p14="http://schemas.microsoft.com/office/powerpoint/2010/main" val="16489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9B7162-3B67-4970-A98F-39B2BE5E3832}"/>
              </a:ext>
            </a:extLst>
          </p:cNvPr>
          <p:cNvSpPr/>
          <p:nvPr/>
        </p:nvSpPr>
        <p:spPr>
          <a:xfrm>
            <a:off x="427290" y="1403384"/>
            <a:ext cx="8289421" cy="3119718"/>
          </a:xfrm>
          <a:prstGeom prst="rect">
            <a:avLst/>
          </a:prstGeom>
          <a:solidFill>
            <a:srgbClr val="03437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51931EBC-512B-4463-AEBD-9AC187A0D06C}"/>
              </a:ext>
            </a:extLst>
          </p:cNvPr>
          <p:cNvSpPr>
            <a:spLocks noGrp="1"/>
          </p:cNvSpPr>
          <p:nvPr>
            <p:ph type="title"/>
          </p:nvPr>
        </p:nvSpPr>
        <p:spPr/>
        <p:txBody>
          <a:bodyPr/>
          <a:lstStyle/>
          <a:p>
            <a:r>
              <a:rPr lang="en-GB" dirty="0"/>
              <a:t>Make a Difference with Professional Services</a:t>
            </a:r>
            <a:endParaRPr lang="fr-CH" dirty="0"/>
          </a:p>
        </p:txBody>
      </p:sp>
      <p:pic>
        <p:nvPicPr>
          <p:cNvPr id="3" name="Picture 2" descr="Icon&#10;&#10;Description automatically generated">
            <a:extLst>
              <a:ext uri="{FF2B5EF4-FFF2-40B4-BE49-F238E27FC236}">
                <a16:creationId xmlns:a16="http://schemas.microsoft.com/office/drawing/2014/main" id="{3666E44B-DA7B-4F7E-A9F9-0BE61811C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433" y="902126"/>
            <a:ext cx="4292690" cy="3620976"/>
          </a:xfrm>
          <a:prstGeom prst="rect">
            <a:avLst/>
          </a:prstGeom>
        </p:spPr>
      </p:pic>
      <p:sp>
        <p:nvSpPr>
          <p:cNvPr id="4" name="TextBox 3">
            <a:extLst>
              <a:ext uri="{FF2B5EF4-FFF2-40B4-BE49-F238E27FC236}">
                <a16:creationId xmlns:a16="http://schemas.microsoft.com/office/drawing/2014/main" id="{B03EFF3C-45B5-4728-B646-BDEB2B75CF6F}"/>
              </a:ext>
            </a:extLst>
          </p:cNvPr>
          <p:cNvSpPr txBox="1"/>
          <p:nvPr/>
        </p:nvSpPr>
        <p:spPr>
          <a:xfrm>
            <a:off x="554656" y="2712614"/>
            <a:ext cx="3366411" cy="711733"/>
          </a:xfrm>
          <a:prstGeom prst="rect">
            <a:avLst/>
          </a:prstGeom>
          <a:noFill/>
        </p:spPr>
        <p:txBody>
          <a:bodyPr wrap="square">
            <a:spAutoFit/>
          </a:bodyPr>
          <a:lstStyle/>
          <a:p>
            <a:pPr algn="ctr">
              <a:lnSpc>
                <a:spcPct val="150000"/>
              </a:lnSpc>
            </a:pPr>
            <a:r>
              <a:rPr lang="en-GB" sz="1400" b="1">
                <a:solidFill>
                  <a:srgbClr val="03437C"/>
                </a:solidFill>
                <a:latin typeface="Nunito Sans ExtraBold" panose="00000900000000000000" pitchFamily="2" charset="0"/>
              </a:rPr>
              <a:t>Take part in the revenue stream </a:t>
            </a:r>
          </a:p>
          <a:p>
            <a:pPr algn="ctr">
              <a:lnSpc>
                <a:spcPct val="150000"/>
              </a:lnSpc>
            </a:pPr>
            <a:r>
              <a:rPr lang="en-GB" sz="1400" b="1">
                <a:solidFill>
                  <a:srgbClr val="03437C"/>
                </a:solidFill>
                <a:latin typeface="Nunito Sans ExtraBold" panose="00000900000000000000" pitchFamily="2" charset="0"/>
              </a:rPr>
              <a:t>with services</a:t>
            </a:r>
            <a:endParaRPr lang="en-GB" sz="1200">
              <a:solidFill>
                <a:schemeClr val="bg1"/>
              </a:solidFill>
            </a:endParaRPr>
          </a:p>
        </p:txBody>
      </p:sp>
    </p:spTree>
    <p:extLst>
      <p:ext uri="{BB962C8B-B14F-4D97-AF65-F5344CB8AC3E}">
        <p14:creationId xmlns:p14="http://schemas.microsoft.com/office/powerpoint/2010/main" val="1763102489"/>
      </p:ext>
    </p:extLst>
  </p:cSld>
  <p:clrMapOvr>
    <a:masterClrMapping/>
  </p:clrMapOvr>
</p:sld>
</file>

<file path=ppt/theme/theme1.xml><?xml version="1.0" encoding="utf-8"?>
<a:theme xmlns:a="http://schemas.openxmlformats.org/drawingml/2006/main" name="SpinetiX DSA">
  <a:themeElements>
    <a:clrScheme name="SpinetiX 2015">
      <a:dk1>
        <a:sysClr val="windowText" lastClr="000000"/>
      </a:dk1>
      <a:lt1>
        <a:sysClr val="window" lastClr="FFFFFF"/>
      </a:lt1>
      <a:dk2>
        <a:srgbClr val="1468B3"/>
      </a:dk2>
      <a:lt2>
        <a:srgbClr val="808080"/>
      </a:lt2>
      <a:accent1>
        <a:srgbClr val="1468B3"/>
      </a:accent1>
      <a:accent2>
        <a:srgbClr val="C0504D"/>
      </a:accent2>
      <a:accent3>
        <a:srgbClr val="9BBB59"/>
      </a:accent3>
      <a:accent4>
        <a:srgbClr val="8064A2"/>
      </a:accent4>
      <a:accent5>
        <a:srgbClr val="4BACC6"/>
      </a:accent5>
      <a:accent6>
        <a:srgbClr val="F79646"/>
      </a:accent6>
      <a:hlink>
        <a:srgbClr val="1468B3"/>
      </a:hlink>
      <a:folHlink>
        <a:srgbClr val="1468B3"/>
      </a:folHlink>
    </a:clrScheme>
    <a:fontScheme name="Nunito Sans">
      <a:majorFont>
        <a:latin typeface="Nunito Sans"/>
        <a:ea typeface=""/>
        <a:cs typeface=""/>
      </a:majorFont>
      <a:minorFont>
        <a:latin typeface="Nunito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First-Steps-with-Elementi.pptx" id="{E4DCFE03-7ECD-42BE-BBE6-3F7E7C20343F}" vid="{B3692666-F384-4D84-A341-A173EE07C0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0be8bc2-2dd2-4778-a2bd-887f1523b063">
      <UserInfo>
        <DisplayName>Tatiana Orlando</DisplayName>
        <AccountId>31</AccountId>
        <AccountType/>
      </UserInfo>
      <UserInfo>
        <DisplayName>Nicolas Meyer</DisplayName>
        <AccountId>24</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C48F20D6789B4883B9B16C704719FA" ma:contentTypeVersion="15" ma:contentTypeDescription="Crée un document." ma:contentTypeScope="" ma:versionID="06c96a19ff924e60286109b14c4412b1">
  <xsd:schema xmlns:xsd="http://www.w3.org/2001/XMLSchema" xmlns:xs="http://www.w3.org/2001/XMLSchema" xmlns:p="http://schemas.microsoft.com/office/2006/metadata/properties" xmlns:ns1="http://schemas.microsoft.com/sharepoint/v3" xmlns:ns2="80be8bc2-2dd2-4778-a2bd-887f1523b063" xmlns:ns3="c313f6ba-59b7-4500-a26a-414d5d09073f" targetNamespace="http://schemas.microsoft.com/office/2006/metadata/properties" ma:root="true" ma:fieldsID="00188dc11b305a42afd9ddcc35b1aad1" ns1:_="" ns2:_="" ns3:_="">
    <xsd:import namespace="http://schemas.microsoft.com/sharepoint/v3"/>
    <xsd:import namespace="80be8bc2-2dd2-4778-a2bd-887f1523b063"/>
    <xsd:import namespace="c313f6ba-59b7-4500-a26a-414d5d09073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Propriétés de la stratégie de conformité unifiée" ma:hidden="true" ma:internalName="_ip_UnifiedCompliancePolicyProperties">
      <xsd:simpleType>
        <xsd:restriction base="dms:Note"/>
      </xsd:simpleType>
    </xsd:element>
    <xsd:element name="_ip_UnifiedCompliancePolicyUIAction" ma:index="21"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be8bc2-2dd2-4778-a2bd-887f1523b063"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13f6ba-59b7-4500-a26a-414d5d09073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1DDBC7-F7FA-4551-B425-44B883B5B66E}">
  <ds:schemaRefs>
    <ds:schemaRef ds:uri="80be8bc2-2dd2-4778-a2bd-887f1523b063"/>
    <ds:schemaRef ds:uri="c313f6ba-59b7-4500-a26a-414d5d0907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87D857B-71CE-40CD-A590-869632B75A2E}">
  <ds:schemaRefs>
    <ds:schemaRef ds:uri="http://schemas.microsoft.com/sharepoint/v3/contenttype/forms"/>
  </ds:schemaRefs>
</ds:datastoreItem>
</file>

<file path=customXml/itemProps3.xml><?xml version="1.0" encoding="utf-8"?>
<ds:datastoreItem xmlns:ds="http://schemas.openxmlformats.org/officeDocument/2006/customXml" ds:itemID="{B5F8A368-CF18-4325-86B6-ED85671F1A4C}"/>
</file>

<file path=docProps/app.xml><?xml version="1.0" encoding="utf-8"?>
<Properties xmlns="http://schemas.openxmlformats.org/officeDocument/2006/extended-properties" xmlns:vt="http://schemas.openxmlformats.org/officeDocument/2006/docPropsVTypes">
  <Template>SpinetiX DSA</Template>
  <TotalTime>105</TotalTime>
  <Words>540</Words>
  <Application>Microsoft Office PowerPoint</Application>
  <PresentationFormat>Affichage à l'écran (16:9)</PresentationFormat>
  <Paragraphs>103</Paragraphs>
  <Slides>13</Slides>
  <Notes>13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13</vt:i4>
      </vt:variant>
    </vt:vector>
  </HeadingPairs>
  <TitlesOfParts>
    <vt:vector size="22" baseType="lpstr">
      <vt:lpstr>Nunito Sans ExtraLight</vt:lpstr>
      <vt:lpstr>Nunito Sans Bold</vt:lpstr>
      <vt:lpstr>Nunito Sans</vt:lpstr>
      <vt:lpstr>Myriad Pro Cond</vt:lpstr>
      <vt:lpstr>Calibri</vt:lpstr>
      <vt:lpstr>Nunito Sans Light</vt:lpstr>
      <vt:lpstr>Arial</vt:lpstr>
      <vt:lpstr>Nunito Sans ExtraBold</vt:lpstr>
      <vt:lpstr>SpinetiX DSA</vt:lpstr>
      <vt:lpstr>Présentation PowerPoint</vt:lpstr>
      <vt:lpstr>Digital Signage is Everywhere</vt:lpstr>
      <vt:lpstr>Why SpinetiX?</vt:lpstr>
      <vt:lpstr>A Complete Solution for All Scenarios</vt:lpstr>
      <vt:lpstr>Présentation PowerPoint</vt:lpstr>
      <vt:lpstr>Présentation PowerPoint</vt:lpstr>
      <vt:lpstr>Présentation PowerPoint</vt:lpstr>
      <vt:lpstr>Our Commitment to Your Security and Your Support</vt:lpstr>
      <vt:lpstr>Make a Difference with Professional Services</vt:lpstr>
      <vt:lpstr>Join Our Channel Ecosystem</vt:lpstr>
      <vt:lpstr>Our legacy</vt:lpstr>
      <vt:lpstr>Success Stories for Every Industry</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Tatiana Orlando</dc:creator>
  <cp:lastModifiedBy>Nicolas Meyer</cp:lastModifiedBy>
  <cp:revision>1</cp:revision>
  <dcterms:created xsi:type="dcterms:W3CDTF">2021-02-25T12:02:47Z</dcterms:created>
  <dcterms:modified xsi:type="dcterms:W3CDTF">2021-09-06T13:31:20Z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0x0101002DC48F20D6789B4883B9B16C704719FA</vt:lpwstr>
  </property>
</Properties>
</file>