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31" r:id="rId4"/>
  </p:sldMasterIdLst>
  <p:notesMasterIdLst>
    <p:notesMasterId r:id="rId18"/>
  </p:notesMasterIdLst>
  <p:handoutMasterIdLst>
    <p:handoutMasterId r:id="rId19"/>
  </p:handoutMasterIdLst>
  <p:sldIdLst>
    <p:sldId id="257" r:id="rId5"/>
    <p:sldId id="263" r:id="rId6"/>
    <p:sldId id="330" r:id="rId7"/>
    <p:sldId id="331" r:id="rId8"/>
    <p:sldId id="298" r:id="rId9"/>
    <p:sldId id="332" r:id="rId10"/>
    <p:sldId id="300" r:id="rId11"/>
    <p:sldId id="276" r:id="rId12"/>
    <p:sldId id="333" r:id="rId13"/>
    <p:sldId id="334" r:id="rId14"/>
    <p:sldId id="335" r:id="rId15"/>
    <p:sldId id="336" r:id="rId16"/>
    <p:sldId id="321" r:id="rId17"/>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yriad Pro Cond" panose="020B0506030403020204" charset="0"/>
      <p:regular r:id="rId24"/>
      <p:bold r:id="rId25"/>
      <p:italic r:id="rId26"/>
      <p:boldItalic r:id="rId27"/>
    </p:embeddedFont>
    <p:embeddedFont>
      <p:font typeface="Nunito Sans" panose="020B0604020202020204" charset="0"/>
      <p:regular r:id="rId28"/>
      <p:bold r:id="rId29"/>
      <p:italic r:id="rId30"/>
      <p:boldItalic r:id="rId31"/>
    </p:embeddedFont>
    <p:embeddedFont>
      <p:font typeface="Nunito Sans Bold" panose="020B0604020202020204" charset="0"/>
      <p:bold r:id="rId32"/>
    </p:embeddedFont>
    <p:embeddedFont>
      <p:font typeface="Nunito Sans ExtraBold" panose="020B0604020202020204" charset="0"/>
      <p:bold r:id="rId33"/>
      <p:boldItalic r:id="rId34"/>
    </p:embeddedFont>
    <p:embeddedFont>
      <p:font typeface="Nunito Sans ExtraLight" panose="020B0604020202020204" charset="0"/>
      <p:regular r:id="rId35"/>
      <p:italic r:id="rId36"/>
    </p:embeddedFont>
    <p:embeddedFont>
      <p:font typeface="Nunito Sans Light" panose="020B0604020202020204" charset="0"/>
      <p:regular r:id="rId37"/>
      <p:italic r:id="rId3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E4B7CB-55C5-4244-948D-74F63035D438}">
          <p14:sldIdLst>
            <p14:sldId id="257"/>
            <p14:sldId id="263"/>
            <p14:sldId id="330"/>
            <p14:sldId id="331"/>
            <p14:sldId id="298"/>
            <p14:sldId id="332"/>
            <p14:sldId id="300"/>
            <p14:sldId id="276"/>
            <p14:sldId id="333"/>
            <p14:sldId id="334"/>
            <p14:sldId id="335"/>
            <p14:sldId id="336"/>
            <p14:sldId id="32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Preston" initials="GP" lastIdx="4" clrIdx="0">
    <p:extLst>
      <p:ext uri="{19B8F6BF-5375-455C-9EA6-DF929625EA0E}">
        <p15:presenceInfo xmlns:p15="http://schemas.microsoft.com/office/powerpoint/2012/main" userId="George Preston" providerId="None"/>
      </p:ext>
    </p:extLst>
  </p:cmAuthor>
  <p:cmAuthor id="2" name="Krasimir Peykovski" initials="KP" lastIdx="1" clrIdx="1">
    <p:extLst>
      <p:ext uri="{19B8F6BF-5375-455C-9EA6-DF929625EA0E}">
        <p15:presenceInfo xmlns:p15="http://schemas.microsoft.com/office/powerpoint/2012/main" userId="Krasimir Peykovski" providerId="None"/>
      </p:ext>
    </p:extLst>
  </p:cmAuthor>
  <p:cmAuthor id="3" name="Krasimir Peykovski" initials="KP [2]" lastIdx="4" clrIdx="2">
    <p:extLst>
      <p:ext uri="{19B8F6BF-5375-455C-9EA6-DF929625EA0E}">
        <p15:presenceInfo xmlns:p15="http://schemas.microsoft.com/office/powerpoint/2012/main" userId="S::Krasimir.Peykovski@spinetix.com::0b92663e-ab90-4ae4-a90e-d0aa385e5446" providerId="AD"/>
      </p:ext>
    </p:extLst>
  </p:cmAuthor>
  <p:cmAuthor id="4" name="George Preston" initials="GP [2]" lastIdx="11" clrIdx="3">
    <p:extLst>
      <p:ext uri="{19B8F6BF-5375-455C-9EA6-DF929625EA0E}">
        <p15:presenceInfo xmlns:p15="http://schemas.microsoft.com/office/powerpoint/2012/main" userId="S::George.Preston@spinetix.com::fb602fed-3a5d-4dbf-a583-96a5fd8c4bc8" providerId="AD"/>
      </p:ext>
    </p:extLst>
  </p:cmAuthor>
  <p:cmAuthor id="5" name="Nicolas Meyer" initials="NM" lastIdx="3" clrIdx="4">
    <p:extLst>
      <p:ext uri="{19B8F6BF-5375-455C-9EA6-DF929625EA0E}">
        <p15:presenceInfo xmlns:p15="http://schemas.microsoft.com/office/powerpoint/2012/main" userId="S::Nicolas.Meyer@spinetix.com::748e4549-62be-4a21-ab76-34847a7004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37C"/>
    <a:srgbClr val="CDA458"/>
    <a:srgbClr val="FBB900"/>
    <a:srgbClr val="FFFFFF"/>
    <a:srgbClr val="198387"/>
    <a:srgbClr val="DE1A67"/>
    <a:srgbClr val="E5ECF2"/>
    <a:srgbClr val="FFF8E5"/>
    <a:srgbClr val="21AAE2"/>
    <a:srgbClr val="DE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21AF3-CA91-4210-AC41-D3ECF30010E2}" v="15" dt="2021-09-06T14:28:11.734"/>
    <p1510:client id="{8E7F0DE1-1C75-4182-9C29-597460AD6B45}" v="1" vWet="3" dt="2021-09-06T14:27:53.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commentAuthors" Target="commentAuthor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iana Orlando" userId="65abc5f8-8132-43fa-9d9d-b07f6ec53bcc" providerId="ADAL" clId="{43C21AF3-CA91-4210-AC41-D3ECF30010E2}"/>
    <pc:docChg chg="undo custSel addSld delSld modSld modMainMaster modSection">
      <pc:chgData name="Tatiana Orlando" userId="65abc5f8-8132-43fa-9d9d-b07f6ec53bcc" providerId="ADAL" clId="{43C21AF3-CA91-4210-AC41-D3ECF30010E2}" dt="2021-09-06T14:28:11.736" v="308"/>
      <pc:docMkLst>
        <pc:docMk/>
      </pc:docMkLst>
      <pc:sldChg chg="modSp mod">
        <pc:chgData name="Tatiana Orlando" userId="65abc5f8-8132-43fa-9d9d-b07f6ec53bcc" providerId="ADAL" clId="{43C21AF3-CA91-4210-AC41-D3ECF30010E2}" dt="2021-08-31T09:47:52.557" v="35" actId="1076"/>
        <pc:sldMkLst>
          <pc:docMk/>
          <pc:sldMk cId="2127266171" sldId="257"/>
        </pc:sldMkLst>
        <pc:spChg chg="mod">
          <ac:chgData name="Tatiana Orlando" userId="65abc5f8-8132-43fa-9d9d-b07f6ec53bcc" providerId="ADAL" clId="{43C21AF3-CA91-4210-AC41-D3ECF30010E2}" dt="2021-08-31T09:47:52.557" v="35" actId="1076"/>
          <ac:spMkLst>
            <pc:docMk/>
            <pc:sldMk cId="2127266171" sldId="257"/>
            <ac:spMk id="19" creationId="{F16E3C3E-2B33-49B9-9382-5C58FF1D6956}"/>
          </ac:spMkLst>
        </pc:spChg>
      </pc:sldChg>
      <pc:sldChg chg="del">
        <pc:chgData name="Tatiana Orlando" userId="65abc5f8-8132-43fa-9d9d-b07f6ec53bcc" providerId="ADAL" clId="{43C21AF3-CA91-4210-AC41-D3ECF30010E2}" dt="2021-08-31T09:52:57.762" v="119" actId="47"/>
        <pc:sldMkLst>
          <pc:docMk/>
          <pc:sldMk cId="3990091450" sldId="262"/>
        </pc:sldMkLst>
      </pc:sldChg>
      <pc:sldChg chg="add">
        <pc:chgData name="Tatiana Orlando" userId="65abc5f8-8132-43fa-9d9d-b07f6ec53bcc" providerId="ADAL" clId="{43C21AF3-CA91-4210-AC41-D3ECF30010E2}" dt="2021-08-31T09:48:47.650" v="36"/>
        <pc:sldMkLst>
          <pc:docMk/>
          <pc:sldMk cId="1657513697" sldId="263"/>
        </pc:sldMkLst>
      </pc:sldChg>
      <pc:sldChg chg="del">
        <pc:chgData name="Tatiana Orlando" userId="65abc5f8-8132-43fa-9d9d-b07f6ec53bcc" providerId="ADAL" clId="{43C21AF3-CA91-4210-AC41-D3ECF30010E2}" dt="2021-08-31T09:48:58.483" v="39" actId="47"/>
        <pc:sldMkLst>
          <pc:docMk/>
          <pc:sldMk cId="16231039" sldId="264"/>
        </pc:sldMkLst>
      </pc:sldChg>
      <pc:sldChg chg="del">
        <pc:chgData name="Tatiana Orlando" userId="65abc5f8-8132-43fa-9d9d-b07f6ec53bcc" providerId="ADAL" clId="{43C21AF3-CA91-4210-AC41-D3ECF30010E2}" dt="2021-08-31T09:49:10.521" v="41" actId="47"/>
        <pc:sldMkLst>
          <pc:docMk/>
          <pc:sldMk cId="1651347544" sldId="268"/>
        </pc:sldMkLst>
      </pc:sldChg>
      <pc:sldChg chg="addSp delSp modSp mod">
        <pc:chgData name="Tatiana Orlando" userId="65abc5f8-8132-43fa-9d9d-b07f6ec53bcc" providerId="ADAL" clId="{43C21AF3-CA91-4210-AC41-D3ECF30010E2}" dt="2021-09-03T10:08:09.117" v="292"/>
        <pc:sldMkLst>
          <pc:docMk/>
          <pc:sldMk cId="164894099" sldId="276"/>
        </pc:sldMkLst>
        <pc:spChg chg="mod">
          <ac:chgData name="Tatiana Orlando" userId="65abc5f8-8132-43fa-9d9d-b07f6ec53bcc" providerId="ADAL" clId="{43C21AF3-CA91-4210-AC41-D3ECF30010E2}" dt="2021-09-03T10:04:35.006" v="265" actId="20577"/>
          <ac:spMkLst>
            <pc:docMk/>
            <pc:sldMk cId="164894099" sldId="276"/>
            <ac:spMk id="2" creationId="{51931EBC-512B-4463-AEBD-9AC187A0D06C}"/>
          </ac:spMkLst>
        </pc:spChg>
        <pc:spChg chg="mod">
          <ac:chgData name="Tatiana Orlando" userId="65abc5f8-8132-43fa-9d9d-b07f6ec53bcc" providerId="ADAL" clId="{43C21AF3-CA91-4210-AC41-D3ECF30010E2}" dt="2021-09-03T10:07:04.213" v="285" actId="20577"/>
          <ac:spMkLst>
            <pc:docMk/>
            <pc:sldMk cId="164894099" sldId="276"/>
            <ac:spMk id="14" creationId="{1190A596-6769-47C4-89CA-7C5EF708900E}"/>
          </ac:spMkLst>
        </pc:spChg>
        <pc:spChg chg="mod">
          <ac:chgData name="Tatiana Orlando" userId="65abc5f8-8132-43fa-9d9d-b07f6ec53bcc" providerId="ADAL" clId="{43C21AF3-CA91-4210-AC41-D3ECF30010E2}" dt="2021-09-03T10:06:41.797" v="282" actId="404"/>
          <ac:spMkLst>
            <pc:docMk/>
            <pc:sldMk cId="164894099" sldId="276"/>
            <ac:spMk id="15" creationId="{97559B7F-54D0-4B09-A2D5-2F680EE27EF0}"/>
          </ac:spMkLst>
        </pc:spChg>
        <pc:spChg chg="mod">
          <ac:chgData name="Tatiana Orlando" userId="65abc5f8-8132-43fa-9d9d-b07f6ec53bcc" providerId="ADAL" clId="{43C21AF3-CA91-4210-AC41-D3ECF30010E2}" dt="2021-09-03T10:06:27.155" v="278" actId="14100"/>
          <ac:spMkLst>
            <pc:docMk/>
            <pc:sldMk cId="164894099" sldId="276"/>
            <ac:spMk id="16" creationId="{E6FE331D-425C-4E70-A239-E9581F3FD033}"/>
          </ac:spMkLst>
        </pc:spChg>
        <pc:spChg chg="mod">
          <ac:chgData name="Tatiana Orlando" userId="65abc5f8-8132-43fa-9d9d-b07f6ec53bcc" providerId="ADAL" clId="{43C21AF3-CA91-4210-AC41-D3ECF30010E2}" dt="2021-09-03T10:07:45.706" v="290"/>
          <ac:spMkLst>
            <pc:docMk/>
            <pc:sldMk cId="164894099" sldId="276"/>
            <ac:spMk id="17" creationId="{2D7CEFA8-9997-4599-AA6E-530D79844B20}"/>
          </ac:spMkLst>
        </pc:spChg>
        <pc:spChg chg="mod">
          <ac:chgData name="Tatiana Orlando" userId="65abc5f8-8132-43fa-9d9d-b07f6ec53bcc" providerId="ADAL" clId="{43C21AF3-CA91-4210-AC41-D3ECF30010E2}" dt="2021-09-03T10:07:58.994" v="291"/>
          <ac:spMkLst>
            <pc:docMk/>
            <pc:sldMk cId="164894099" sldId="276"/>
            <ac:spMk id="18" creationId="{89B9C52A-340C-45E5-87C8-0993DD610929}"/>
          </ac:spMkLst>
        </pc:spChg>
        <pc:spChg chg="mod">
          <ac:chgData name="Tatiana Orlando" userId="65abc5f8-8132-43fa-9d9d-b07f6ec53bcc" providerId="ADAL" clId="{43C21AF3-CA91-4210-AC41-D3ECF30010E2}" dt="2021-09-03T10:08:09.117" v="292"/>
          <ac:spMkLst>
            <pc:docMk/>
            <pc:sldMk cId="164894099" sldId="276"/>
            <ac:spMk id="19" creationId="{7D223AE2-B194-46C5-9D4C-3DA5C170F595}"/>
          </ac:spMkLst>
        </pc:spChg>
        <pc:spChg chg="mod">
          <ac:chgData name="Tatiana Orlando" userId="65abc5f8-8132-43fa-9d9d-b07f6ec53bcc" providerId="ADAL" clId="{43C21AF3-CA91-4210-AC41-D3ECF30010E2}" dt="2021-09-03T10:06:03.064" v="274" actId="14100"/>
          <ac:spMkLst>
            <pc:docMk/>
            <pc:sldMk cId="164894099" sldId="276"/>
            <ac:spMk id="20" creationId="{57CA5FE9-4FB3-4F00-A922-6563EAE952F8}"/>
          </ac:spMkLst>
        </pc:spChg>
        <pc:graphicFrameChg chg="add del mod">
          <ac:chgData name="Tatiana Orlando" userId="65abc5f8-8132-43fa-9d9d-b07f6ec53bcc" providerId="ADAL" clId="{43C21AF3-CA91-4210-AC41-D3ECF30010E2}" dt="2021-09-03T10:04:01.777" v="163"/>
          <ac:graphicFrameMkLst>
            <pc:docMk/>
            <pc:sldMk cId="164894099" sldId="276"/>
            <ac:graphicFrameMk id="3" creationId="{45A0B76A-BCC6-45C8-A768-A1F4B7133CA9}"/>
          </ac:graphicFrameMkLst>
        </pc:graphicFrameChg>
      </pc:sldChg>
      <pc:sldChg chg="del">
        <pc:chgData name="Tatiana Orlando" userId="65abc5f8-8132-43fa-9d9d-b07f6ec53bcc" providerId="ADAL" clId="{43C21AF3-CA91-4210-AC41-D3ECF30010E2}" dt="2021-08-31T09:52:38.828" v="117" actId="47"/>
        <pc:sldMkLst>
          <pc:docMk/>
          <pc:sldMk cId="2628796359" sldId="291"/>
        </pc:sldMkLst>
      </pc:sldChg>
      <pc:sldChg chg="add">
        <pc:chgData name="Tatiana Orlando" userId="65abc5f8-8132-43fa-9d9d-b07f6ec53bcc" providerId="ADAL" clId="{43C21AF3-CA91-4210-AC41-D3ECF30010E2}" dt="2021-08-31T09:50:38.212" v="74"/>
        <pc:sldMkLst>
          <pc:docMk/>
          <pc:sldMk cId="2540259704" sldId="298"/>
        </pc:sldMkLst>
      </pc:sldChg>
      <pc:sldChg chg="add del">
        <pc:chgData name="Tatiana Orlando" userId="65abc5f8-8132-43fa-9d9d-b07f6ec53bcc" providerId="ADAL" clId="{43C21AF3-CA91-4210-AC41-D3ECF30010E2}" dt="2021-08-31T09:50:56.425" v="79"/>
        <pc:sldMkLst>
          <pc:docMk/>
          <pc:sldMk cId="2254272268" sldId="300"/>
        </pc:sldMkLst>
      </pc:sldChg>
      <pc:sldChg chg="del">
        <pc:chgData name="Tatiana Orlando" userId="65abc5f8-8132-43fa-9d9d-b07f6ec53bcc" providerId="ADAL" clId="{43C21AF3-CA91-4210-AC41-D3ECF30010E2}" dt="2021-08-31T09:50:51.167" v="77" actId="47"/>
        <pc:sldMkLst>
          <pc:docMk/>
          <pc:sldMk cId="72718249" sldId="301"/>
        </pc:sldMkLst>
      </pc:sldChg>
      <pc:sldChg chg="del">
        <pc:chgData name="Tatiana Orlando" userId="65abc5f8-8132-43fa-9d9d-b07f6ec53bcc" providerId="ADAL" clId="{43C21AF3-CA91-4210-AC41-D3ECF30010E2}" dt="2021-08-31T09:54:10.095" v="155" actId="47"/>
        <pc:sldMkLst>
          <pc:docMk/>
          <pc:sldMk cId="1527460670" sldId="320"/>
        </pc:sldMkLst>
      </pc:sldChg>
      <pc:sldChg chg="modSp mod">
        <pc:chgData name="Tatiana Orlando" userId="65abc5f8-8132-43fa-9d9d-b07f6ec53bcc" providerId="ADAL" clId="{43C21AF3-CA91-4210-AC41-D3ECF30010E2}" dt="2021-08-31T10:21:05.588" v="161" actId="20577"/>
        <pc:sldMkLst>
          <pc:docMk/>
          <pc:sldMk cId="2370211683" sldId="321"/>
        </pc:sldMkLst>
        <pc:spChg chg="mod">
          <ac:chgData name="Tatiana Orlando" userId="65abc5f8-8132-43fa-9d9d-b07f6ec53bcc" providerId="ADAL" clId="{43C21AF3-CA91-4210-AC41-D3ECF30010E2}" dt="2021-08-31T10:21:05.588" v="161" actId="20577"/>
          <ac:spMkLst>
            <pc:docMk/>
            <pc:sldMk cId="2370211683" sldId="321"/>
            <ac:spMk id="3" creationId="{4EC5FD63-30E8-4FF1-8AE3-B892412CBE7A}"/>
          </ac:spMkLst>
        </pc:spChg>
      </pc:sldChg>
      <pc:sldChg chg="del">
        <pc:chgData name="Tatiana Orlando" userId="65abc5f8-8132-43fa-9d9d-b07f6ec53bcc" providerId="ADAL" clId="{43C21AF3-CA91-4210-AC41-D3ECF30010E2}" dt="2021-08-31T09:48:51.363" v="37" actId="47"/>
        <pc:sldMkLst>
          <pc:docMk/>
          <pc:sldMk cId="1508781903" sldId="327"/>
        </pc:sldMkLst>
      </pc:sldChg>
      <pc:sldChg chg="del">
        <pc:chgData name="Tatiana Orlando" userId="65abc5f8-8132-43fa-9d9d-b07f6ec53bcc" providerId="ADAL" clId="{43C21AF3-CA91-4210-AC41-D3ECF30010E2}" dt="2021-08-31T09:52:23.467" v="115" actId="47"/>
        <pc:sldMkLst>
          <pc:docMk/>
          <pc:sldMk cId="1763102489" sldId="328"/>
        </pc:sldMkLst>
      </pc:sldChg>
      <pc:sldChg chg="del">
        <pc:chgData name="Tatiana Orlando" userId="65abc5f8-8132-43fa-9d9d-b07f6ec53bcc" providerId="ADAL" clId="{43C21AF3-CA91-4210-AC41-D3ECF30010E2}" dt="2021-08-31T09:50:40.597" v="75" actId="47"/>
        <pc:sldMkLst>
          <pc:docMk/>
          <pc:sldMk cId="2084598726" sldId="329"/>
        </pc:sldMkLst>
      </pc:sldChg>
      <pc:sldChg chg="add">
        <pc:chgData name="Tatiana Orlando" userId="65abc5f8-8132-43fa-9d9d-b07f6ec53bcc" providerId="ADAL" clId="{43C21AF3-CA91-4210-AC41-D3ECF30010E2}" dt="2021-08-31T09:48:56.470" v="38"/>
        <pc:sldMkLst>
          <pc:docMk/>
          <pc:sldMk cId="2854774305" sldId="330"/>
        </pc:sldMkLst>
      </pc:sldChg>
      <pc:sldChg chg="modSp add mod">
        <pc:chgData name="Tatiana Orlando" userId="65abc5f8-8132-43fa-9d9d-b07f6ec53bcc" providerId="ADAL" clId="{43C21AF3-CA91-4210-AC41-D3ECF30010E2}" dt="2021-08-31T09:50:19.776" v="73" actId="20577"/>
        <pc:sldMkLst>
          <pc:docMk/>
          <pc:sldMk cId="2739650797" sldId="331"/>
        </pc:sldMkLst>
        <pc:spChg chg="mod">
          <ac:chgData name="Tatiana Orlando" userId="65abc5f8-8132-43fa-9d9d-b07f6ec53bcc" providerId="ADAL" clId="{43C21AF3-CA91-4210-AC41-D3ECF30010E2}" dt="2021-08-31T09:50:19.776" v="73" actId="20577"/>
          <ac:spMkLst>
            <pc:docMk/>
            <pc:sldMk cId="2739650797" sldId="331"/>
            <ac:spMk id="2" creationId="{6681BBED-B6CC-4D6B-BA68-5D63FA940E41}"/>
          </ac:spMkLst>
        </pc:spChg>
      </pc:sldChg>
      <pc:sldChg chg="add">
        <pc:chgData name="Tatiana Orlando" userId="65abc5f8-8132-43fa-9d9d-b07f6ec53bcc" providerId="ADAL" clId="{43C21AF3-CA91-4210-AC41-D3ECF30010E2}" dt="2021-08-31T09:50:47.636" v="76"/>
        <pc:sldMkLst>
          <pc:docMk/>
          <pc:sldMk cId="2314089401" sldId="332"/>
        </pc:sldMkLst>
      </pc:sldChg>
      <pc:sldChg chg="modSp add mod">
        <pc:chgData name="Tatiana Orlando" userId="65abc5f8-8132-43fa-9d9d-b07f6ec53bcc" providerId="ADAL" clId="{43C21AF3-CA91-4210-AC41-D3ECF30010E2}" dt="2021-08-31T09:52:09.608" v="114" actId="20577"/>
        <pc:sldMkLst>
          <pc:docMk/>
          <pc:sldMk cId="743860976" sldId="333"/>
        </pc:sldMkLst>
        <pc:spChg chg="mod">
          <ac:chgData name="Tatiana Orlando" userId="65abc5f8-8132-43fa-9d9d-b07f6ec53bcc" providerId="ADAL" clId="{43C21AF3-CA91-4210-AC41-D3ECF30010E2}" dt="2021-08-31T09:52:09.608" v="114" actId="20577"/>
          <ac:spMkLst>
            <pc:docMk/>
            <pc:sldMk cId="743860976" sldId="333"/>
            <ac:spMk id="2" creationId="{51931EBC-512B-4463-AEBD-9AC187A0D06C}"/>
          </ac:spMkLst>
        </pc:spChg>
      </pc:sldChg>
      <pc:sldChg chg="add">
        <pc:chgData name="Tatiana Orlando" userId="65abc5f8-8132-43fa-9d9d-b07f6ec53bcc" providerId="ADAL" clId="{43C21AF3-CA91-4210-AC41-D3ECF30010E2}" dt="2021-08-31T09:52:36.573" v="116"/>
        <pc:sldMkLst>
          <pc:docMk/>
          <pc:sldMk cId="88523147" sldId="334"/>
        </pc:sldMkLst>
      </pc:sldChg>
      <pc:sldChg chg="add">
        <pc:chgData name="Tatiana Orlando" userId="65abc5f8-8132-43fa-9d9d-b07f6ec53bcc" providerId="ADAL" clId="{43C21AF3-CA91-4210-AC41-D3ECF30010E2}" dt="2021-08-31T09:52:55.245" v="118"/>
        <pc:sldMkLst>
          <pc:docMk/>
          <pc:sldMk cId="1822734926" sldId="335"/>
        </pc:sldMkLst>
      </pc:sldChg>
      <pc:sldChg chg="addSp delSp modSp add mod">
        <pc:chgData name="Tatiana Orlando" userId="65abc5f8-8132-43fa-9d9d-b07f6ec53bcc" providerId="ADAL" clId="{43C21AF3-CA91-4210-AC41-D3ECF30010E2}" dt="2021-08-31T09:53:51.914" v="154" actId="20577"/>
        <pc:sldMkLst>
          <pc:docMk/>
          <pc:sldMk cId="3868573160" sldId="336"/>
        </pc:sldMkLst>
        <pc:spChg chg="add mod">
          <ac:chgData name="Tatiana Orlando" userId="65abc5f8-8132-43fa-9d9d-b07f6ec53bcc" providerId="ADAL" clId="{43C21AF3-CA91-4210-AC41-D3ECF30010E2}" dt="2021-08-31T09:53:51.914" v="154" actId="20577"/>
          <ac:spMkLst>
            <pc:docMk/>
            <pc:sldMk cId="3868573160" sldId="336"/>
            <ac:spMk id="12" creationId="{B3426E5C-E253-4808-9345-A7331E149D1F}"/>
          </ac:spMkLst>
        </pc:spChg>
        <pc:spChg chg="add mod">
          <ac:chgData name="Tatiana Orlando" userId="65abc5f8-8132-43fa-9d9d-b07f6ec53bcc" providerId="ADAL" clId="{43C21AF3-CA91-4210-AC41-D3ECF30010E2}" dt="2021-08-31T09:53:20.179" v="122"/>
          <ac:spMkLst>
            <pc:docMk/>
            <pc:sldMk cId="3868573160" sldId="336"/>
            <ac:spMk id="14" creationId="{25B37C7B-25F7-4B07-A899-3162308F285F}"/>
          </ac:spMkLst>
        </pc:spChg>
        <pc:spChg chg="del">
          <ac:chgData name="Tatiana Orlando" userId="65abc5f8-8132-43fa-9d9d-b07f6ec53bcc" providerId="ADAL" clId="{43C21AF3-CA91-4210-AC41-D3ECF30010E2}" dt="2021-08-31T09:53:19.704" v="121" actId="478"/>
          <ac:spMkLst>
            <pc:docMk/>
            <pc:sldMk cId="3868573160" sldId="336"/>
            <ac:spMk id="26" creationId="{B6D71E2C-8A1D-40EF-8FF2-7464336AAC03}"/>
          </ac:spMkLst>
        </pc:spChg>
      </pc:sldChg>
      <pc:sldMasterChg chg="modSldLayout">
        <pc:chgData name="Tatiana Orlando" userId="65abc5f8-8132-43fa-9d9d-b07f6ec53bcc" providerId="ADAL" clId="{43C21AF3-CA91-4210-AC41-D3ECF30010E2}" dt="2021-09-06T14:28:11.736" v="308"/>
        <pc:sldMasterMkLst>
          <pc:docMk/>
          <pc:sldMasterMk cId="46964596" sldId="2147483931"/>
        </pc:sldMasterMkLst>
        <pc:sldLayoutChg chg="delSp modSp mod">
          <pc:chgData name="Tatiana Orlando" userId="65abc5f8-8132-43fa-9d9d-b07f6ec53bcc" providerId="ADAL" clId="{43C21AF3-CA91-4210-AC41-D3ECF30010E2}" dt="2021-09-06T14:28:11.736" v="308"/>
          <pc:sldLayoutMkLst>
            <pc:docMk/>
            <pc:sldMasterMk cId="46964596" sldId="2147483931"/>
            <pc:sldLayoutMk cId="3429774334" sldId="2147483978"/>
          </pc:sldLayoutMkLst>
          <pc:spChg chg="mod">
            <ac:chgData name="Tatiana Orlando" userId="65abc5f8-8132-43fa-9d9d-b07f6ec53bcc" providerId="ADAL" clId="{43C21AF3-CA91-4210-AC41-D3ECF30010E2}" dt="2021-09-06T14:27:52.976" v="296" actId="1076"/>
            <ac:spMkLst>
              <pc:docMk/>
              <pc:sldMasterMk cId="46964596" sldId="2147483931"/>
              <pc:sldLayoutMk cId="3429774334" sldId="2147483978"/>
              <ac:spMk id="6" creationId="{00000000-0000-0000-0000-000000000000}"/>
            </ac:spMkLst>
          </pc:spChg>
          <pc:spChg chg="mod">
            <ac:chgData name="Tatiana Orlando" userId="65abc5f8-8132-43fa-9d9d-b07f6ec53bcc" providerId="ADAL" clId="{43C21AF3-CA91-4210-AC41-D3ECF30010E2}" dt="2021-09-06T14:28:08.606" v="306" actId="404"/>
            <ac:spMkLst>
              <pc:docMk/>
              <pc:sldMasterMk cId="46964596" sldId="2147483931"/>
              <pc:sldLayoutMk cId="3429774334" sldId="2147483978"/>
              <ac:spMk id="7" creationId="{A217C4C8-2AC7-4FC8-AA48-7059937FC7F9}"/>
            </ac:spMkLst>
          </pc:spChg>
          <pc:spChg chg="del mod">
            <ac:chgData name="Tatiana Orlando" userId="65abc5f8-8132-43fa-9d9d-b07f6ec53bcc" providerId="ADAL" clId="{43C21AF3-CA91-4210-AC41-D3ECF30010E2}" dt="2021-09-06T14:28:11.736" v="308"/>
            <ac:spMkLst>
              <pc:docMk/>
              <pc:sldMasterMk cId="46964596" sldId="2147483931"/>
              <pc:sldLayoutMk cId="3429774334" sldId="2147483978"/>
              <ac:spMk id="8" creationId="{950A2172-6952-42E8-AC1B-2DA516A0C748}"/>
            </ac:spMkLst>
          </pc:spChg>
        </pc:sldLayoutChg>
      </pc:sldMasterChg>
    </pc:docChg>
  </pc:docChgLst>
  <pc:docChgLst>
    <pc:chgData name="Nicolas Meyer" userId="748e4549-62be-4a21-ab76-34847a700432" providerId="ADAL" clId="{8E7F0DE1-1C75-4182-9C29-597460AD6B45}"/>
    <pc:docChg chg="custSel modSld">
      <pc:chgData name="Nicolas Meyer" userId="748e4549-62be-4a21-ab76-34847a700432" providerId="ADAL" clId="{8E7F0DE1-1C75-4182-9C29-597460AD6B45}" dt="2021-09-06T13:32:00.549" v="104" actId="20577"/>
      <pc:docMkLst>
        <pc:docMk/>
      </pc:docMkLst>
      <pc:sldChg chg="modSp mod">
        <pc:chgData name="Nicolas Meyer" userId="748e4549-62be-4a21-ab76-34847a700432" providerId="ADAL" clId="{8E7F0DE1-1C75-4182-9C29-597460AD6B45}" dt="2021-09-06T11:48:02.894" v="19" actId="20577"/>
        <pc:sldMkLst>
          <pc:docMk/>
          <pc:sldMk cId="1657513697" sldId="263"/>
        </pc:sldMkLst>
        <pc:spChg chg="mod">
          <ac:chgData name="Nicolas Meyer" userId="748e4549-62be-4a21-ab76-34847a700432" providerId="ADAL" clId="{8E7F0DE1-1C75-4182-9C29-597460AD6B45}" dt="2021-09-06T11:48:02.894" v="19" actId="20577"/>
          <ac:spMkLst>
            <pc:docMk/>
            <pc:sldMk cId="1657513697" sldId="263"/>
            <ac:spMk id="2" creationId="{0FA65D25-E8E4-4655-98D2-EADF77B5262F}"/>
          </ac:spMkLst>
        </pc:spChg>
      </pc:sldChg>
      <pc:sldChg chg="modSp mod">
        <pc:chgData name="Nicolas Meyer" userId="748e4549-62be-4a21-ab76-34847a700432" providerId="ADAL" clId="{8E7F0DE1-1C75-4182-9C29-597460AD6B45}" dt="2021-09-06T11:51:14.646" v="62" actId="6549"/>
        <pc:sldMkLst>
          <pc:docMk/>
          <pc:sldMk cId="164894099" sldId="276"/>
        </pc:sldMkLst>
        <pc:spChg chg="mod">
          <ac:chgData name="Nicolas Meyer" userId="748e4549-62be-4a21-ab76-34847a700432" providerId="ADAL" clId="{8E7F0DE1-1C75-4182-9C29-597460AD6B45}" dt="2021-09-06T11:51:14.646" v="62" actId="6549"/>
          <ac:spMkLst>
            <pc:docMk/>
            <pc:sldMk cId="164894099" sldId="276"/>
            <ac:spMk id="18" creationId="{89B9C52A-340C-45E5-87C8-0993DD610929}"/>
          </ac:spMkLst>
        </pc:spChg>
      </pc:sldChg>
      <pc:sldChg chg="modSp mod">
        <pc:chgData name="Nicolas Meyer" userId="748e4549-62be-4a21-ab76-34847a700432" providerId="ADAL" clId="{8E7F0DE1-1C75-4182-9C29-597460AD6B45}" dt="2021-09-06T11:49:01.550" v="39" actId="20577"/>
        <pc:sldMkLst>
          <pc:docMk/>
          <pc:sldMk cId="2854774305" sldId="330"/>
        </pc:sldMkLst>
        <pc:spChg chg="mod">
          <ac:chgData name="Nicolas Meyer" userId="748e4549-62be-4a21-ab76-34847a700432" providerId="ADAL" clId="{8E7F0DE1-1C75-4182-9C29-597460AD6B45}" dt="2021-09-06T11:49:01.550" v="39" actId="20577"/>
          <ac:spMkLst>
            <pc:docMk/>
            <pc:sldMk cId="2854774305" sldId="330"/>
            <ac:spMk id="17" creationId="{D3BAE57B-6758-4328-93A0-D15069C2C0E4}"/>
          </ac:spMkLst>
        </pc:spChg>
      </pc:sldChg>
      <pc:sldChg chg="modSp mod">
        <pc:chgData name="Nicolas Meyer" userId="748e4549-62be-4a21-ab76-34847a700432" providerId="ADAL" clId="{8E7F0DE1-1C75-4182-9C29-597460AD6B45}" dt="2021-09-06T11:51:52.286" v="80" actId="20577"/>
        <pc:sldMkLst>
          <pc:docMk/>
          <pc:sldMk cId="743860976" sldId="333"/>
        </pc:sldMkLst>
        <pc:spChg chg="mod">
          <ac:chgData name="Nicolas Meyer" userId="748e4549-62be-4a21-ab76-34847a700432" providerId="ADAL" clId="{8E7F0DE1-1C75-4182-9C29-597460AD6B45}" dt="2021-09-06T11:51:52.286" v="80" actId="20577"/>
          <ac:spMkLst>
            <pc:docMk/>
            <pc:sldMk cId="743860976" sldId="333"/>
            <ac:spMk id="4" creationId="{B03EFF3C-45B5-4728-B646-BDEB2B75CF6F}"/>
          </ac:spMkLst>
        </pc:spChg>
      </pc:sldChg>
      <pc:sldChg chg="modSp mod">
        <pc:chgData name="Nicolas Meyer" userId="748e4549-62be-4a21-ab76-34847a700432" providerId="ADAL" clId="{8E7F0DE1-1C75-4182-9C29-597460AD6B45}" dt="2021-09-06T13:32:00.549" v="104" actId="20577"/>
        <pc:sldMkLst>
          <pc:docMk/>
          <pc:sldMk cId="88523147" sldId="334"/>
        </pc:sldMkLst>
        <pc:spChg chg="mod">
          <ac:chgData name="Nicolas Meyer" userId="748e4549-62be-4a21-ab76-34847a700432" providerId="ADAL" clId="{8E7F0DE1-1C75-4182-9C29-597460AD6B45}" dt="2021-09-06T13:32:00.549" v="104" actId="20577"/>
          <ac:spMkLst>
            <pc:docMk/>
            <pc:sldMk cId="88523147" sldId="334"/>
            <ac:spMk id="22" creationId="{368A42C0-79A2-4DF8-90F5-64FE717C799F}"/>
          </ac:spMkLst>
        </pc:spChg>
      </pc:sldChg>
      <pc:sldChg chg="modSp mod">
        <pc:chgData name="Nicolas Meyer" userId="748e4549-62be-4a21-ab76-34847a700432" providerId="ADAL" clId="{8E7F0DE1-1C75-4182-9C29-597460AD6B45}" dt="2021-09-06T11:52:43.911" v="101" actId="20577"/>
        <pc:sldMkLst>
          <pc:docMk/>
          <pc:sldMk cId="1822734926" sldId="335"/>
        </pc:sldMkLst>
        <pc:spChg chg="mod">
          <ac:chgData name="Nicolas Meyer" userId="748e4549-62be-4a21-ab76-34847a700432" providerId="ADAL" clId="{8E7F0DE1-1C75-4182-9C29-597460AD6B45}" dt="2021-09-06T11:52:43.911" v="101" actId="20577"/>
          <ac:spMkLst>
            <pc:docMk/>
            <pc:sldMk cId="1822734926" sldId="335"/>
            <ac:spMk id="46" creationId="{97FD1A1D-8A4B-48FC-B577-E166A0D657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3FACF3-A806-47E0-81F0-FA29B24602C2}" type="datetimeFigureOut">
              <a:rPr lang="en-US" smtClean="0"/>
              <a:t>9/6/2021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0F68C2-2E8B-4A5B-B4AB-33B813FBC991}"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DB347-5F67-4EC6-B1EB-751FD8EB941F}" type="datetimeFigureOut">
              <a:rPr lang="en-GB" smtClean="0"/>
              <a:t>06/09/2021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C1B1A-4767-4A88-91E1-44C6FC6D28D7}"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6C1B1A-4767-4A88-91E1-44C6FC6D28D7}" type="slidenum">
              <a:rPr lang="en-GB" smtClean="0"/>
              <a:t>1</a:t>
            </a:fld>
            <a:endParaRPr lang="en-GB"/>
          </a:p>
        </p:txBody>
      </p:sp>
    </p:spTree>
    <p:extLst>
      <p:ext uri="{BB962C8B-B14F-4D97-AF65-F5344CB8AC3E}">
        <p14:creationId xmlns:p14="http://schemas.microsoft.com/office/powerpoint/2010/main" val="94322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10</a:t>
            </a:fld>
            <a:endParaRPr lang="en-GB"/>
          </a:p>
        </p:txBody>
      </p:sp>
    </p:spTree>
    <p:extLst>
      <p:ext uri="{BB962C8B-B14F-4D97-AF65-F5344CB8AC3E}">
        <p14:creationId xmlns:p14="http://schemas.microsoft.com/office/powerpoint/2010/main" val="42132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11</a:t>
            </a:fld>
            <a:endParaRPr lang="en-GB"/>
          </a:p>
        </p:txBody>
      </p:sp>
    </p:spTree>
    <p:extLst>
      <p:ext uri="{BB962C8B-B14F-4D97-AF65-F5344CB8AC3E}">
        <p14:creationId xmlns:p14="http://schemas.microsoft.com/office/powerpoint/2010/main" val="716038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12</a:t>
            </a:fld>
            <a:endParaRPr lang="en-GB"/>
          </a:p>
        </p:txBody>
      </p:sp>
    </p:spTree>
    <p:extLst>
      <p:ext uri="{BB962C8B-B14F-4D97-AF65-F5344CB8AC3E}">
        <p14:creationId xmlns:p14="http://schemas.microsoft.com/office/powerpoint/2010/main" val="286716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13</a:t>
            </a:fld>
            <a:endParaRPr lang="en-GB"/>
          </a:p>
        </p:txBody>
      </p:sp>
    </p:spTree>
    <p:extLst>
      <p:ext uri="{BB962C8B-B14F-4D97-AF65-F5344CB8AC3E}">
        <p14:creationId xmlns:p14="http://schemas.microsoft.com/office/powerpoint/2010/main" val="277729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2</a:t>
            </a:fld>
            <a:endParaRPr lang="en-GB"/>
          </a:p>
        </p:txBody>
      </p:sp>
    </p:spTree>
    <p:extLst>
      <p:ext uri="{BB962C8B-B14F-4D97-AF65-F5344CB8AC3E}">
        <p14:creationId xmlns:p14="http://schemas.microsoft.com/office/powerpoint/2010/main" val="289810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3</a:t>
            </a:fld>
            <a:endParaRPr lang="en-GB"/>
          </a:p>
        </p:txBody>
      </p:sp>
    </p:spTree>
    <p:extLst>
      <p:ext uri="{BB962C8B-B14F-4D97-AF65-F5344CB8AC3E}">
        <p14:creationId xmlns:p14="http://schemas.microsoft.com/office/powerpoint/2010/main" val="251598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4</a:t>
            </a:fld>
            <a:endParaRPr lang="en-GB"/>
          </a:p>
        </p:txBody>
      </p:sp>
    </p:spTree>
    <p:extLst>
      <p:ext uri="{BB962C8B-B14F-4D97-AF65-F5344CB8AC3E}">
        <p14:creationId xmlns:p14="http://schemas.microsoft.com/office/powerpoint/2010/main" val="2749502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5</a:t>
            </a:fld>
            <a:endParaRPr lang="en-GB"/>
          </a:p>
        </p:txBody>
      </p:sp>
    </p:spTree>
    <p:extLst>
      <p:ext uri="{BB962C8B-B14F-4D97-AF65-F5344CB8AC3E}">
        <p14:creationId xmlns:p14="http://schemas.microsoft.com/office/powerpoint/2010/main" val="364021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6</a:t>
            </a:fld>
            <a:endParaRPr lang="en-GB"/>
          </a:p>
        </p:txBody>
      </p:sp>
    </p:spTree>
    <p:extLst>
      <p:ext uri="{BB962C8B-B14F-4D97-AF65-F5344CB8AC3E}">
        <p14:creationId xmlns:p14="http://schemas.microsoft.com/office/powerpoint/2010/main" val="105642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6C1B1A-4767-4A88-91E1-44C6FC6D28D7}" type="slidenum">
              <a:rPr lang="en-GB" smtClean="0"/>
              <a:t>7</a:t>
            </a:fld>
            <a:endParaRPr lang="en-GB"/>
          </a:p>
        </p:txBody>
      </p:sp>
    </p:spTree>
    <p:extLst>
      <p:ext uri="{BB962C8B-B14F-4D97-AF65-F5344CB8AC3E}">
        <p14:creationId xmlns:p14="http://schemas.microsoft.com/office/powerpoint/2010/main" val="99750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cs typeface="Calibri"/>
              </a:rPr>
              <a:t>SpinetiX offers a complete solution that allows you to add as much value as you choose. Leverage the solution to increase revenue opportunities at every level:</a:t>
            </a:r>
          </a:p>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8</a:t>
            </a:fld>
            <a:endParaRPr lang="en-GB"/>
          </a:p>
        </p:txBody>
      </p:sp>
    </p:spTree>
    <p:extLst>
      <p:ext uri="{BB962C8B-B14F-4D97-AF65-F5344CB8AC3E}">
        <p14:creationId xmlns:p14="http://schemas.microsoft.com/office/powerpoint/2010/main" val="18642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a:p>
            <a:pPr marL="228600" indent="-228600">
              <a:buFont typeface="Arial" panose="020B0604020202020204" pitchFamily="34" charset="0"/>
              <a:buChar char="•"/>
            </a:pPr>
            <a:r>
              <a:rPr lang="en-US">
                <a:cs typeface="Calibri"/>
              </a:rPr>
              <a:t>Plenty of service opportunities as part of the project</a:t>
            </a:r>
          </a:p>
          <a:p>
            <a:pPr marL="228600" indent="-228600">
              <a:buFont typeface="Arial" panose="020B0604020202020204" pitchFamily="34" charset="0"/>
              <a:buChar char="•"/>
            </a:pPr>
            <a:r>
              <a:rPr lang="en-US">
                <a:cs typeface="Calibri"/>
              </a:rPr>
              <a:t>Integrators can add their own value and services on top of the SpinetiX solution</a:t>
            </a:r>
          </a:p>
          <a:p>
            <a:pPr marL="228600" indent="-228600">
              <a:buFont typeface="Arial" panose="020B0604020202020204" pitchFamily="34" charset="0"/>
              <a:buChar char="•"/>
            </a:pPr>
            <a:r>
              <a:rPr lang="en-US">
                <a:cs typeface="Calibri"/>
              </a:rPr>
              <a:t>If you need, the ecosystem in many cases is also there to support you with their own services already in place</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96C1B1A-4767-4A88-91E1-44C6FC6D28D7}" type="slidenum">
              <a:rPr lang="en-GB" smtClean="0"/>
              <a:t>9</a:t>
            </a:fld>
            <a:endParaRPr lang="en-GB"/>
          </a:p>
        </p:txBody>
      </p:sp>
    </p:spTree>
    <p:extLst>
      <p:ext uri="{BB962C8B-B14F-4D97-AF65-F5344CB8AC3E}">
        <p14:creationId xmlns:p14="http://schemas.microsoft.com/office/powerpoint/2010/main" val="186427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SA Start">
    <p:spTree>
      <p:nvGrpSpPr>
        <p:cNvPr id="1" name=""/>
        <p:cNvGrpSpPr/>
        <p:nvPr/>
      </p:nvGrpSpPr>
      <p:grpSpPr>
        <a:xfrm>
          <a:off x="0" y="0"/>
          <a:ext cx="0" cy="0"/>
          <a:chOff x="0" y="0"/>
          <a:chExt cx="0" cy="0"/>
        </a:xfrm>
      </p:grpSpPr>
      <p:sp>
        <p:nvSpPr>
          <p:cNvPr id="5" name="Title 1"/>
          <p:cNvSpPr txBox="1">
            <a:spLocks/>
          </p:cNvSpPr>
          <p:nvPr userDrawn="1"/>
        </p:nvSpPr>
        <p:spPr>
          <a:xfrm>
            <a:off x="0" y="4351500"/>
            <a:ext cx="9144000" cy="792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4" name="Title 3"/>
          <p:cNvSpPr>
            <a:spLocks noGrp="1"/>
          </p:cNvSpPr>
          <p:nvPr>
            <p:ph type="title"/>
          </p:nvPr>
        </p:nvSpPr>
        <p:spPr>
          <a:xfrm>
            <a:off x="432000" y="4423500"/>
            <a:ext cx="8280000" cy="648000"/>
          </a:xfrm>
        </p:spPr>
        <p:txBody>
          <a:bodyPr/>
          <a:lstStyle>
            <a:lvl1pPr algn="ctr">
              <a:defRPr>
                <a:latin typeface="Nunito Sans Light" panose="00000400000000000000"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2E7C401E-F3FD-4B2E-AAE1-AAD3467557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3373" y="785741"/>
            <a:ext cx="4757253" cy="2323060"/>
          </a:xfrm>
          <a:prstGeom prst="rect">
            <a:avLst/>
          </a:prstGeom>
        </p:spPr>
      </p:pic>
      <p:sp>
        <p:nvSpPr>
          <p:cNvPr id="6" name="TextBox 5">
            <a:extLst>
              <a:ext uri="{FF2B5EF4-FFF2-40B4-BE49-F238E27FC236}">
                <a16:creationId xmlns:a16="http://schemas.microsoft.com/office/drawing/2014/main" id="{35B7A166-F59A-429C-A840-44FB2586F44D}"/>
              </a:ext>
            </a:extLst>
          </p:cNvPr>
          <p:cNvSpPr txBox="1"/>
          <p:nvPr userDrawn="1"/>
        </p:nvSpPr>
        <p:spPr>
          <a:xfrm>
            <a:off x="2387088" y="2958760"/>
            <a:ext cx="4369821" cy="246221"/>
          </a:xfrm>
          <a:prstGeom prst="rect">
            <a:avLst/>
          </a:prstGeom>
          <a:noFill/>
        </p:spPr>
        <p:txBody>
          <a:bodyPr wrap="square" rtlCol="0">
            <a:spAutoFit/>
          </a:bodyPr>
          <a:lstStyle/>
          <a:p>
            <a:pPr algn="ctr"/>
            <a:r>
              <a:rPr lang="en-US" sz="1000" b="1"/>
              <a:t>DIGITAL SIGNAGE ACADEMY</a:t>
            </a:r>
          </a:p>
        </p:txBody>
      </p:sp>
    </p:spTree>
    <p:extLst>
      <p:ext uri="{BB962C8B-B14F-4D97-AF65-F5344CB8AC3E}">
        <p14:creationId xmlns:p14="http://schemas.microsoft.com/office/powerpoint/2010/main" val="160248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4053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761B64-72AF-4C6E-983D-2980D422C01C}"/>
              </a:ext>
            </a:extLst>
          </p:cNvPr>
          <p:cNvSpPr>
            <a:spLocks noGrp="1"/>
          </p:cNvSpPr>
          <p:nvPr>
            <p:ph idx="11"/>
          </p:nvPr>
        </p:nvSpPr>
        <p:spPr>
          <a:xfrm>
            <a:off x="6156002"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D129B760-347B-4048-A037-8115314D08B3}"/>
              </a:ext>
            </a:extLst>
          </p:cNvPr>
          <p:cNvSpPr>
            <a:spLocks noGrp="1"/>
          </p:cNvSpPr>
          <p:nvPr>
            <p:ph idx="12"/>
          </p:nvPr>
        </p:nvSpPr>
        <p:spPr>
          <a:xfrm>
            <a:off x="3204001" y="1010160"/>
            <a:ext cx="2736000"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6630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96D842E5-C240-46CB-A1B0-8592186CD8D3}"/>
              </a:ext>
            </a:extLst>
          </p:cNvPr>
          <p:cNvSpPr>
            <a:spLocks noGrp="1"/>
          </p:cNvSpPr>
          <p:nvPr>
            <p:ph idx="10"/>
          </p:nvPr>
        </p:nvSpPr>
        <p:spPr>
          <a:xfrm>
            <a:off x="252000"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334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lumn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3EF1D44-9EE6-4BAE-9884-499D5DF2F7F3}"/>
              </a:ext>
            </a:extLst>
          </p:cNvPr>
          <p:cNvSpPr>
            <a:spLocks noGrp="1"/>
          </p:cNvSpPr>
          <p:nvPr>
            <p:ph idx="1"/>
          </p:nvPr>
        </p:nvSpPr>
        <p:spPr>
          <a:xfrm>
            <a:off x="4672584" y="1008000"/>
            <a:ext cx="4219416" cy="3780000"/>
          </a:xfrm>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7864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SA St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8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432000" y="720000"/>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299566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sp>
        <p:nvSpPr>
          <p:cNvPr id="6" name="Title 1"/>
          <p:cNvSpPr txBox="1">
            <a:spLocks/>
          </p:cNvSpPr>
          <p:nvPr userDrawn="1"/>
        </p:nvSpPr>
        <p:spPr>
          <a:xfrm>
            <a:off x="0" y="1"/>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hasCustomPrompt="1"/>
          </p:nvPr>
        </p:nvSpPr>
        <p:spPr>
          <a:xfrm>
            <a:off x="432000" y="553184"/>
            <a:ext cx="8280000" cy="2484000"/>
          </a:xfrm>
          <a:prstGeom prst="rect">
            <a:avLst/>
          </a:prstGeom>
        </p:spPr>
        <p:txBody>
          <a:bodyPr wrap="square" lIns="90000" tIns="46800" rIns="90000" bIns="46800" anchor="b" anchorCtr="0">
            <a:normAutofit/>
          </a:bodyPr>
          <a:lstStyle>
            <a:lvl1pPr algn="ctr">
              <a:defRPr sz="5400">
                <a:latin typeface="Nunito Sans Light" panose="00000400000000000000" pitchFamily="2" charset="0"/>
              </a:defRPr>
            </a:lvl1pPr>
          </a:lstStyle>
          <a:p>
            <a:r>
              <a:rPr lang="en-US"/>
              <a:t>Thank you!</a:t>
            </a:r>
          </a:p>
        </p:txBody>
      </p:sp>
      <p:pic>
        <p:nvPicPr>
          <p:cNvPr id="5" name="Picture 4">
            <a:extLst>
              <a:ext uri="{FF2B5EF4-FFF2-40B4-BE49-F238E27FC236}">
                <a16:creationId xmlns:a16="http://schemas.microsoft.com/office/drawing/2014/main" id="{E9547559-8C7D-49DC-A14F-88AAE25CBD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
        <p:nvSpPr>
          <p:cNvPr id="7" name="Subtitle 2">
            <a:extLst>
              <a:ext uri="{FF2B5EF4-FFF2-40B4-BE49-F238E27FC236}">
                <a16:creationId xmlns:a16="http://schemas.microsoft.com/office/drawing/2014/main" id="{A217C4C8-2AC7-4FC8-AA48-7059937FC7F9}"/>
              </a:ext>
            </a:extLst>
          </p:cNvPr>
          <p:cNvSpPr txBox="1">
            <a:spLocks/>
          </p:cNvSpPr>
          <p:nvPr userDrawn="1"/>
        </p:nvSpPr>
        <p:spPr>
          <a:xfrm>
            <a:off x="432000" y="3603027"/>
            <a:ext cx="8280000" cy="893522"/>
          </a:xfrm>
          <a:prstGeom prst="rect">
            <a:avLst/>
          </a:prstGeom>
        </p:spPr>
        <p:txBody>
          <a:bodyPr vert="horz" wrap="square" lIns="90000" tIns="46800" rIns="90000" bIns="46800" rtlCol="0" anchor="t" anchorCtr="0">
            <a:noAutofit/>
          </a:bodyPr>
          <a:lstStyle>
            <a:lvl1pPr marL="0" indent="0" algn="ctr" defTabSz="914355" rtl="0" eaLnBrk="1" latinLnBrk="0" hangingPunct="1">
              <a:lnSpc>
                <a:spcPct val="90000"/>
              </a:lnSpc>
              <a:spcBef>
                <a:spcPts val="1000"/>
              </a:spcBef>
              <a:buFont typeface="Arial" panose="020B0604020202020204" pitchFamily="34" charset="0"/>
              <a:buNone/>
              <a:defRPr lang="en-US" sz="2400" b="0" kern="1200">
                <a:solidFill>
                  <a:schemeClr val="bg1"/>
                </a:solidFill>
                <a:latin typeface="Nunito Sans Light" panose="00000400000000000000" pitchFamily="2" charset="0"/>
                <a:ea typeface="+mn-ea"/>
                <a:cs typeface="+mn-cs"/>
              </a:defRPr>
            </a:lvl1pPr>
            <a:lvl2pPr marL="457178" indent="0" algn="ctr" defTabSz="914355" rtl="0" eaLnBrk="1" latinLnBrk="0" hangingPunct="1">
              <a:lnSpc>
                <a:spcPct val="90000"/>
              </a:lnSpc>
              <a:spcBef>
                <a:spcPts val="500"/>
              </a:spcBef>
              <a:buFont typeface="Arial" panose="020B0604020202020204" pitchFamily="34" charset="0"/>
              <a:buNone/>
              <a:defRPr lang="en-US" sz="2000" kern="1200">
                <a:solidFill>
                  <a:schemeClr val="tx1"/>
                </a:solidFill>
                <a:latin typeface="Nunito Sans Light" panose="00000400000000000000" pitchFamily="2" charset="0"/>
                <a:ea typeface="+mn-ea"/>
                <a:cs typeface="+mn-cs"/>
              </a:defRPr>
            </a:lvl2pPr>
            <a:lvl3pPr marL="914355" indent="0" algn="ctr" defTabSz="914355" rtl="0" eaLnBrk="1" latinLnBrk="0" hangingPunct="1">
              <a:lnSpc>
                <a:spcPct val="90000"/>
              </a:lnSpc>
              <a:spcBef>
                <a:spcPts val="500"/>
              </a:spcBef>
              <a:buFont typeface="Arial" panose="020B0604020202020204" pitchFamily="34" charset="0"/>
              <a:buNone/>
              <a:defRPr lang="en-US" sz="1800" kern="1200">
                <a:solidFill>
                  <a:schemeClr val="tx1"/>
                </a:solidFill>
                <a:latin typeface="Nunito Sans ExtraLight" panose="00000300000000000000" pitchFamily="2" charset="0"/>
                <a:ea typeface="+mn-ea"/>
                <a:cs typeface="+mn-cs"/>
              </a:defRPr>
            </a:lvl3pPr>
            <a:lvl4pPr marL="1371532" indent="0" algn="ctr" defTabSz="914355" rtl="0" eaLnBrk="1" latinLnBrk="0" hangingPunct="1">
              <a:lnSpc>
                <a:spcPct val="90000"/>
              </a:lnSpc>
              <a:spcBef>
                <a:spcPts val="500"/>
              </a:spcBef>
              <a:buFont typeface="Arial" panose="020B0604020202020204" pitchFamily="34" charset="0"/>
              <a:buNone/>
              <a:defRPr lang="en-US" sz="1600" kern="1200">
                <a:solidFill>
                  <a:schemeClr val="tx1"/>
                </a:solidFill>
                <a:latin typeface="Nunito Sans ExtraLight" panose="00000300000000000000" pitchFamily="2" charset="0"/>
                <a:ea typeface="+mn-ea"/>
                <a:cs typeface="+mn-cs"/>
              </a:defRPr>
            </a:lvl4pPr>
            <a:lvl5pPr marL="1828709"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yriad Pro Cond" panose="020B0506030403020204" pitchFamily="34" charset="0"/>
                <a:ea typeface="+mn-ea"/>
                <a:cs typeface="+mn-cs"/>
              </a:defRPr>
            </a:lvl5pPr>
            <a:lvl6pPr marL="2285886"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Arial" panose="020B0604020202020204" pitchFamily="34" charset="0"/>
              <a:buNone/>
            </a:pPr>
            <a:r>
              <a:rPr lang="fr-FR" altLang="en-US" sz="800" noProof="0">
                <a:solidFill>
                  <a:schemeClr val="bg1"/>
                </a:solidFill>
                <a:latin typeface="Nunito Sans ExtraLight" panose="00000300000000000000" pitchFamily="2" charset="0"/>
                <a:ea typeface="Helvetica Neue"/>
                <a:cs typeface="Helvetica Neue"/>
              </a:rPr>
              <a:t>© SpinetiX SA 2021</a:t>
            </a:r>
          </a:p>
          <a:p>
            <a:pPr algn="just">
              <a:buFont typeface="Arial" panose="020B0604020202020204" pitchFamily="34" charset="0"/>
              <a:buNone/>
            </a:pPr>
            <a:r>
              <a:rPr lang="fr-FR" altLang="en-US" sz="800" noProof="0">
                <a:solidFill>
                  <a:schemeClr val="bg1"/>
                </a:solidFill>
                <a:latin typeface="Nunito Sans ExtraLight" panose="00000300000000000000" pitchFamily="2" charset="0"/>
                <a:ea typeface="Helvetica Neue"/>
                <a:cs typeface="Helvetica Neue"/>
              </a:rPr>
              <a:t>Copyright © 2021 – Les droits d’auteur sur le design des conceptions, les concepts, la stratégie, les images et le contenu dans les images, le texte, la conception de cette présentation sont et resteront la propriété de SpinetiX SA car strictement confidentiels. La propriété intellectuelle de SpinetiX SA ne peux être utilisés qu'avec le consentement écrit de SpinetiX SA. Le client garantit implicitement que les informations strictement confidentielles ne peuvent être divulguées qu'à des employés qui doivent savoir et acceptent d'être liées par les termes et conditions de ce document, qu'ils quittent leur service ou non. Aucune partie de cette publication ne peut être extraite, reproduite ou partagée au-delà des destinataires prévus du document. Le client s'engage implicitement à ne divulguer aucune information à ce sujet à un tiers sans le consentement écrit préalable de SpinetiX SA. Ce document n'accorde pas au client une licence ou un autre droit sur la propriété intellectuelle de SpinetiX SA. Tout litige découlant d'une utilisation illégale de la propriété intellectuelle de SpinetiX SA, ou en relation avec l'utilisation illégale, doit être soumis à la juridiction du Tribunal de Lausanne, Suisse. Tous les droits sont réservés par SpinetiX SA.</a:t>
            </a:r>
          </a:p>
        </p:txBody>
      </p:sp>
      <p:sp>
        <p:nvSpPr>
          <p:cNvPr id="9" name="Title 1">
            <a:extLst>
              <a:ext uri="{FF2B5EF4-FFF2-40B4-BE49-F238E27FC236}">
                <a16:creationId xmlns:a16="http://schemas.microsoft.com/office/drawing/2014/main" id="{8A28BAC4-1ADB-4D40-AD75-40F9C24DA4F6}"/>
              </a:ext>
            </a:extLst>
          </p:cNvPr>
          <p:cNvSpPr txBox="1">
            <a:spLocks/>
          </p:cNvSpPr>
          <p:nvPr userDrawn="1"/>
        </p:nvSpPr>
        <p:spPr>
          <a:xfrm>
            <a:off x="481068" y="2850322"/>
            <a:ext cx="8280000" cy="521996"/>
          </a:xfrm>
          <a:prstGeom prst="rect">
            <a:avLst/>
          </a:prstGeom>
        </p:spPr>
        <p:txBody>
          <a:bodyPr vert="horz" wrap="square" lIns="90000" tIns="46800" rIns="90000" bIns="46800" rtlCol="0" anchor="b" anchorCtr="0">
            <a:normAutofit/>
          </a:bodyPr>
          <a:lstStyle>
            <a:lvl1pPr algn="ctr" defTabSz="914355" rtl="0" eaLnBrk="1" latinLnBrk="0" hangingPunct="1">
              <a:lnSpc>
                <a:spcPct val="90000"/>
              </a:lnSpc>
              <a:spcBef>
                <a:spcPct val="0"/>
              </a:spcBef>
              <a:buNone/>
              <a:defRPr sz="5400" kern="1200">
                <a:solidFill>
                  <a:schemeClr val="bg1"/>
                </a:solidFill>
                <a:latin typeface="Nunito Sans Light" panose="00000400000000000000" pitchFamily="2" charset="0"/>
                <a:ea typeface="+mj-ea"/>
                <a:cs typeface="+mj-cs"/>
              </a:defRPr>
            </a:lvl1pPr>
          </a:lstStyle>
          <a:p>
            <a:r>
              <a:rPr lang="en-US" sz="2000"/>
              <a:t>spinetix.com</a:t>
            </a:r>
          </a:p>
        </p:txBody>
      </p:sp>
    </p:spTree>
    <p:extLst>
      <p:ext uri="{BB962C8B-B14F-4D97-AF65-F5344CB8AC3E}">
        <p14:creationId xmlns:p14="http://schemas.microsoft.com/office/powerpoint/2010/main" val="34297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sp>
        <p:nvSpPr>
          <p:cNvPr id="6" name="Title 1"/>
          <p:cNvSpPr txBox="1">
            <a:spLocks/>
          </p:cNvSpPr>
          <p:nvPr userDrawn="1"/>
        </p:nvSpPr>
        <p:spPr>
          <a:xfrm>
            <a:off x="0" y="0"/>
            <a:ext cx="9144000" cy="5143500"/>
          </a:xfrm>
          <a:prstGeom prst="rect">
            <a:avLst/>
          </a:prstGeom>
          <a:solidFill>
            <a:srgbClr val="03437C"/>
          </a:solidFill>
          <a:ln>
            <a:solidFill>
              <a:srgbClr val="1468B3"/>
            </a:solid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400">
              <a:solidFill>
                <a:srgbClr val="FFFFFF"/>
              </a:solidFill>
              <a:latin typeface="Nunito Sans Light" panose="00000400000000000000" pitchFamily="2" charset="0"/>
              <a:cs typeface="Myriad Pro Cond"/>
            </a:endParaRPr>
          </a:p>
        </p:txBody>
      </p:sp>
      <p:sp>
        <p:nvSpPr>
          <p:cNvPr id="2" name="Title 1"/>
          <p:cNvSpPr>
            <a:spLocks noGrp="1"/>
          </p:cNvSpPr>
          <p:nvPr>
            <p:ph type="ctrTitle"/>
          </p:nvPr>
        </p:nvSpPr>
        <p:spPr>
          <a:xfrm>
            <a:off x="3239222" y="1824879"/>
            <a:ext cx="5472778" cy="519194"/>
          </a:xfrm>
          <a:prstGeom prst="rect">
            <a:avLst/>
          </a:prstGeom>
        </p:spPr>
        <p:txBody>
          <a:bodyPr wrap="square" lIns="90000" tIns="46800" rIns="90000" bIns="46800" anchor="b" anchorCtr="0">
            <a:normAutofit/>
          </a:bodyPr>
          <a:lstStyle>
            <a:lvl1pPr algn="l">
              <a:defRPr sz="2800">
                <a:latin typeface="Nunito Sans ExtraBold" panose="00000900000000000000" pitchFamily="2" charset="0"/>
              </a:defRPr>
            </a:lvl1pPr>
          </a:lstStyle>
          <a:p>
            <a:r>
              <a:rPr lang="en-US"/>
              <a:t>Click to edit Master title style</a:t>
            </a:r>
          </a:p>
        </p:txBody>
      </p:sp>
      <p:sp>
        <p:nvSpPr>
          <p:cNvPr id="3" name="Subtitle 2"/>
          <p:cNvSpPr>
            <a:spLocks noGrp="1"/>
          </p:cNvSpPr>
          <p:nvPr>
            <p:ph type="subTitle" idx="1"/>
          </p:nvPr>
        </p:nvSpPr>
        <p:spPr>
          <a:xfrm>
            <a:off x="3239222" y="2483786"/>
            <a:ext cx="5224881" cy="1260000"/>
          </a:xfrm>
        </p:spPr>
        <p:txBody>
          <a:bodyPr wrap="square" lIns="90000" tIns="46800" rIns="90000" bIns="46800" anchor="t" anchorCtr="0">
            <a:normAutofit/>
          </a:bodyPr>
          <a:lstStyle>
            <a:lvl1pPr marL="0" indent="0" algn="l">
              <a:buNone/>
              <a:defRPr sz="2000" b="0">
                <a:solidFill>
                  <a:schemeClr val="bg1"/>
                </a:solidFill>
                <a:latin typeface="Nunito Sans Light" panose="00000400000000000000" pitchFamily="2" charset="0"/>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2017B8B8-CC6F-442A-8FA7-F76D20C8C0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715758"/>
            <a:ext cx="3155858" cy="1256631"/>
          </a:xfrm>
          <a:prstGeom prst="rect">
            <a:avLst/>
          </a:prstGeom>
        </p:spPr>
      </p:pic>
      <p:pic>
        <p:nvPicPr>
          <p:cNvPr id="11" name="Picture 10">
            <a:extLst>
              <a:ext uri="{FF2B5EF4-FFF2-40B4-BE49-F238E27FC236}">
                <a16:creationId xmlns:a16="http://schemas.microsoft.com/office/drawing/2014/main" id="{D77E782E-216F-4394-8726-EFC344383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8133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8" name="Title 1"/>
          <p:cNvSpPr txBox="1">
            <a:spLocks/>
          </p:cNvSpPr>
          <p:nvPr userDrawn="1"/>
        </p:nvSpPr>
        <p:spPr>
          <a:xfrm>
            <a:off x="0" y="0"/>
            <a:ext cx="9144000" cy="3240000"/>
          </a:xfrm>
          <a:prstGeom prst="rect">
            <a:avLst/>
          </a:prstGeom>
          <a:solidFill>
            <a:srgbClr val="03437C"/>
          </a:solidFill>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yriad Pro Cond"/>
              <a:cs typeface="Myriad Pro Cond"/>
            </a:endParaRPr>
          </a:p>
        </p:txBody>
      </p:sp>
      <p:sp>
        <p:nvSpPr>
          <p:cNvPr id="2" name="Title 1"/>
          <p:cNvSpPr>
            <a:spLocks noGrp="1"/>
          </p:cNvSpPr>
          <p:nvPr>
            <p:ph type="ctrTitle"/>
          </p:nvPr>
        </p:nvSpPr>
        <p:spPr>
          <a:xfrm>
            <a:off x="432000" y="719999"/>
            <a:ext cx="8280000" cy="2484000"/>
          </a:xfrm>
          <a:prstGeom prst="rect">
            <a:avLst/>
          </a:prstGeom>
        </p:spPr>
        <p:txBody>
          <a:bodyPr wrap="square" lIns="90000" tIns="46800" rIns="90000" bIns="46800" anchor="b" anchorCtr="0">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432000" y="3276000"/>
            <a:ext cx="8280000" cy="1260000"/>
          </a:xfrm>
        </p:spPr>
        <p:txBody>
          <a:bodyPr wrap="square" lIns="90000" tIns="46800" rIns="90000" bIns="46800" anchor="t" anchorCtr="0">
            <a:normAutofit/>
          </a:bodyPr>
          <a:lstStyle>
            <a:lvl1pPr marL="0" indent="0" algn="ctr">
              <a:buNone/>
              <a:defRPr sz="2800" b="0">
                <a:solidFill>
                  <a:srgbClr val="545758"/>
                </a:solidFill>
              </a:defRPr>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D7AC6FC-0062-44E8-9A93-AE1E38486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8676" y="224559"/>
            <a:ext cx="2306678" cy="990882"/>
          </a:xfrm>
          <a:prstGeom prst="rect">
            <a:avLst/>
          </a:prstGeom>
        </p:spPr>
      </p:pic>
    </p:spTree>
    <p:extLst>
      <p:ext uri="{BB962C8B-B14F-4D97-AF65-F5344CB8AC3E}">
        <p14:creationId xmlns:p14="http://schemas.microsoft.com/office/powerpoint/2010/main" val="19194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6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a:solidFill>
                  <a:srgbClr val="545758"/>
                </a:solidFill>
              </a:defRPr>
            </a:lvl1pPr>
            <a:lvl2pPr>
              <a:defRPr>
                <a:solidFill>
                  <a:srgbClr val="545758"/>
                </a:solidFill>
              </a:defRPr>
            </a:lvl2pPr>
            <a:lvl3pPr>
              <a:defRPr>
                <a:solidFill>
                  <a:srgbClr val="545758"/>
                </a:solidFill>
              </a:defRPr>
            </a:lvl3pPr>
            <a:lvl4pPr>
              <a:defRPr>
                <a:solidFill>
                  <a:srgbClr val="545758"/>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269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enter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lgn="ctr">
              <a:buNone/>
              <a:defRPr b="0">
                <a:solidFill>
                  <a:srgbClr val="545758"/>
                </a:solidFill>
              </a:defRPr>
            </a:lvl1pPr>
            <a:lvl2pPr marL="0" indent="0" algn="ctr">
              <a:buNone/>
              <a:defRPr b="0">
                <a:solidFill>
                  <a:srgbClr val="545758"/>
                </a:solidFill>
              </a:defRPr>
            </a:lvl2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181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itle 1"/>
          <p:cNvSpPr txBox="1">
            <a:spLocks/>
          </p:cNvSpPr>
          <p:nvPr userDrawn="1"/>
        </p:nvSpPr>
        <p:spPr>
          <a:xfrm>
            <a:off x="0" y="0"/>
            <a:ext cx="9144000" cy="792000"/>
          </a:xfrm>
          <a:prstGeom prst="rect">
            <a:avLst/>
          </a:prstGeom>
          <a:solidFill>
            <a:srgbClr val="03437C"/>
          </a:solidFill>
          <a:ln>
            <a:noFill/>
          </a:ln>
        </p:spPr>
        <p:txBody>
          <a:bodyPr lIns="36000" tIns="36000" rIns="36000" bIns="36000"/>
          <a:lstStyle>
            <a:lvl1pPr algn="l" defTabSz="914400" rtl="0" eaLnBrk="1" latinLnBrk="0" hangingPunct="1">
              <a:spcBef>
                <a:spcPct val="0"/>
              </a:spcBef>
              <a:buNone/>
              <a:defRPr sz="4800" kern="1200">
                <a:solidFill>
                  <a:srgbClr val="1468B3"/>
                </a:solidFill>
                <a:latin typeface="Myriad Pro Cond" pitchFamily="34" charset="0"/>
                <a:ea typeface="+mj-ea"/>
                <a:cs typeface="+mj-cs"/>
              </a:defRPr>
            </a:lvl1pPr>
          </a:lstStyle>
          <a:p>
            <a:endParaRPr lang="en-US" sz="4800">
              <a:solidFill>
                <a:srgbClr val="FFFFFF"/>
              </a:solidFill>
              <a:latin typeface="+mj-lt"/>
              <a:cs typeface="Myriad Pro Cond"/>
            </a:endParaRPr>
          </a:p>
        </p:txBody>
      </p:sp>
      <p:sp>
        <p:nvSpPr>
          <p:cNvPr id="3" name="Text Placeholder 2"/>
          <p:cNvSpPr>
            <a:spLocks noGrp="1"/>
          </p:cNvSpPr>
          <p:nvPr userDrawn="1">
            <p:ph type="body" idx="1"/>
          </p:nvPr>
        </p:nvSpPr>
        <p:spPr>
          <a:xfrm>
            <a:off x="252000" y="1008000"/>
            <a:ext cx="8640000" cy="3780000"/>
          </a:xfrm>
          <a:prstGeom prst="rect">
            <a:avLst/>
          </a:prstGeom>
        </p:spPr>
        <p:txBody>
          <a:bodyPr vert="horz" lIns="90000" tIns="46800" rIns="9000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userDrawn="1">
            <p:ph type="ftr" sz="quarter" idx="3"/>
          </p:nvPr>
        </p:nvSpPr>
        <p:spPr>
          <a:xfrm>
            <a:off x="0" y="4927500"/>
            <a:ext cx="1800000" cy="216000"/>
          </a:xfrm>
          <a:prstGeom prst="rect">
            <a:avLst/>
          </a:prstGeom>
        </p:spPr>
        <p:txBody>
          <a:bodyPr vert="horz" wrap="none" lIns="72000" tIns="36000" rIns="72000" bIns="36000" rtlCol="0" anchor="ctr">
            <a:normAutofit/>
          </a:bodyPr>
          <a:lstStyle>
            <a:lvl1pPr algn="l">
              <a:defRPr sz="600">
                <a:solidFill>
                  <a:schemeClr val="bg1">
                    <a:lumMod val="85000"/>
                  </a:schemeClr>
                </a:solidFill>
                <a:latin typeface="Nunito Sans Light" panose="00000400000000000000" pitchFamily="2" charset="0"/>
              </a:defRPr>
            </a:lvl1pPr>
          </a:lstStyle>
          <a:p>
            <a:r>
              <a:rPr lang="en-US"/>
              <a:t>SpinetiX DSA Introductory Training</a:t>
            </a:r>
          </a:p>
        </p:txBody>
      </p:sp>
      <p:sp>
        <p:nvSpPr>
          <p:cNvPr id="6" name="Slide Number Placeholder 5"/>
          <p:cNvSpPr>
            <a:spLocks noGrp="1"/>
          </p:cNvSpPr>
          <p:nvPr userDrawn="1">
            <p:ph type="sldNum" sz="quarter" idx="4"/>
          </p:nvPr>
        </p:nvSpPr>
        <p:spPr>
          <a:xfrm>
            <a:off x="7344000" y="4927500"/>
            <a:ext cx="1800000" cy="216000"/>
          </a:xfrm>
          <a:prstGeom prst="rect">
            <a:avLst/>
          </a:prstGeom>
        </p:spPr>
        <p:txBody>
          <a:bodyPr vert="horz" wrap="none" lIns="72000" tIns="36000" rIns="72000" bIns="36000" rtlCol="0" anchor="ctr">
            <a:normAutofit/>
          </a:bodyPr>
          <a:lstStyle>
            <a:lvl1pPr algn="r">
              <a:defRPr sz="600">
                <a:solidFill>
                  <a:schemeClr val="bg1">
                    <a:lumMod val="85000"/>
                  </a:schemeClr>
                </a:solidFill>
                <a:latin typeface="Nunito Sans Light" panose="00000400000000000000" pitchFamily="2" charset="0"/>
              </a:defRPr>
            </a:lvl1pPr>
          </a:lstStyle>
          <a:p>
            <a:fld id="{BC80B5B7-8E97-4643-983F-5F5FBCBFFFD6}" type="slidenum">
              <a:rPr lang="en-US" smtClean="0"/>
              <a:pPr/>
              <a:t>‹#›</a:t>
            </a:fld>
            <a:endParaRPr lang="en-US"/>
          </a:p>
        </p:txBody>
      </p:sp>
      <p:sp>
        <p:nvSpPr>
          <p:cNvPr id="9" name="Title Placeholder 8"/>
          <p:cNvSpPr>
            <a:spLocks noGrp="1"/>
          </p:cNvSpPr>
          <p:nvPr userDrawn="1">
            <p:ph type="title"/>
          </p:nvPr>
        </p:nvSpPr>
        <p:spPr>
          <a:xfrm>
            <a:off x="252000" y="36000"/>
            <a:ext cx="8028000" cy="720000"/>
          </a:xfrm>
          <a:prstGeom prst="rect">
            <a:avLst/>
          </a:prstGeom>
        </p:spPr>
        <p:txBody>
          <a:bodyPr vert="horz" lIns="91440" tIns="45720" rIns="91440" bIns="45720" rtlCol="0" anchor="ctr">
            <a:noAutofit/>
          </a:bodyPr>
          <a:lstStyle/>
          <a:p>
            <a:r>
              <a:rPr lang="en-US"/>
              <a:t>Click to edit Master title style</a:t>
            </a:r>
          </a:p>
        </p:txBody>
      </p:sp>
      <p:pic>
        <p:nvPicPr>
          <p:cNvPr id="8" name="Picture 7">
            <a:extLst>
              <a:ext uri="{FF2B5EF4-FFF2-40B4-BE49-F238E27FC236}">
                <a16:creationId xmlns:a16="http://schemas.microsoft.com/office/drawing/2014/main" id="{501D059D-3756-4A10-9F19-FCF6BC4E34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45496" y="179686"/>
            <a:ext cx="954711" cy="410116"/>
          </a:xfrm>
          <a:prstGeom prst="rect">
            <a:avLst/>
          </a:prstGeom>
        </p:spPr>
      </p:pic>
    </p:spTree>
    <p:extLst>
      <p:ext uri="{BB962C8B-B14F-4D97-AF65-F5344CB8AC3E}">
        <p14:creationId xmlns:p14="http://schemas.microsoft.com/office/powerpoint/2010/main" val="46964596"/>
      </p:ext>
    </p:extLst>
  </p:cSld>
  <p:clrMap bg1="lt1" tx1="dk1" bg2="lt2" tx2="dk2" accent1="accent1" accent2="accent2" accent3="accent3" accent4="accent4" accent5="accent5" accent6="accent6" hlink="hlink" folHlink="folHlink"/>
  <p:sldLayoutIdLst>
    <p:sldLayoutId id="2147483932" r:id="rId1"/>
    <p:sldLayoutId id="2147483977" r:id="rId2"/>
    <p:sldLayoutId id="2147483964" r:id="rId3"/>
    <p:sldLayoutId id="2147483978" r:id="rId4"/>
    <p:sldLayoutId id="2147483976" r:id="rId5"/>
    <p:sldLayoutId id="2147483965" r:id="rId6"/>
    <p:sldLayoutId id="2147483939" r:id="rId7"/>
    <p:sldLayoutId id="2147483935" r:id="rId8"/>
    <p:sldLayoutId id="2147483966" r:id="rId9"/>
    <p:sldLayoutId id="2147483936" r:id="rId10"/>
    <p:sldLayoutId id="2147483968" r:id="rId11"/>
    <p:sldLayoutId id="2147483969" r:id="rId12"/>
    <p:sldLayoutId id="2147483970" r:id="rId13"/>
  </p:sldLayoutIdLst>
  <p:txStyles>
    <p:title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p:titleStyle>
    <p:bodyStyle>
      <a:lvl1pPr marL="0" indent="0" algn="l" defTabSz="914355" rtl="0" eaLnBrk="1" latinLnBrk="0" hangingPunct="1">
        <a:lnSpc>
          <a:spcPct val="90000"/>
        </a:lnSpc>
        <a:spcBef>
          <a:spcPts val="1000"/>
        </a:spcBef>
        <a:buFont typeface="Arial" panose="020B0604020202020204" pitchFamily="34" charset="0"/>
        <a:buNone/>
        <a:defRPr sz="1600" b="0" kern="1200">
          <a:solidFill>
            <a:srgbClr val="545758"/>
          </a:solidFill>
          <a:latin typeface="Nunito Sans Light" panose="00000400000000000000" pitchFamily="2" charset="0"/>
          <a:ea typeface="+mn-ea"/>
          <a:cs typeface="+mn-cs"/>
        </a:defRPr>
      </a:lvl1pPr>
      <a:lvl2pPr marL="269875" indent="-227013" algn="l" defTabSz="914355" rtl="0" eaLnBrk="1" latinLnBrk="0" hangingPunct="1">
        <a:lnSpc>
          <a:spcPct val="90000"/>
        </a:lnSpc>
        <a:spcBef>
          <a:spcPts val="500"/>
        </a:spcBef>
        <a:buFont typeface="Arial" panose="020B0604020202020204" pitchFamily="34" charset="0"/>
        <a:buChar char="•"/>
        <a:defRPr sz="1600" kern="1200">
          <a:solidFill>
            <a:srgbClr val="545758"/>
          </a:solidFill>
          <a:latin typeface="Nunito Sans Light" panose="00000400000000000000" pitchFamily="2" charset="0"/>
          <a:ea typeface="+mn-ea"/>
          <a:cs typeface="+mn-cs"/>
        </a:defRPr>
      </a:lvl2pPr>
      <a:lvl3pPr marL="539750" indent="-227013" algn="l" defTabSz="914355" rtl="0" eaLnBrk="1" latinLnBrk="0" hangingPunct="1">
        <a:lnSpc>
          <a:spcPct val="90000"/>
        </a:lnSpc>
        <a:spcBef>
          <a:spcPts val="500"/>
        </a:spcBef>
        <a:buFont typeface="Arial" panose="020B0604020202020204" pitchFamily="34" charset="0"/>
        <a:buChar char="•"/>
        <a:defRPr sz="1200" kern="1200">
          <a:solidFill>
            <a:srgbClr val="545758"/>
          </a:solidFill>
          <a:latin typeface="Nunito Sans Light" panose="00000400000000000000" pitchFamily="2" charset="0"/>
          <a:ea typeface="+mn-ea"/>
          <a:cs typeface="+mn-cs"/>
        </a:defRPr>
      </a:lvl3pPr>
      <a:lvl4pPr marL="809625" indent="-227013" algn="l" defTabSz="914355" rtl="0" eaLnBrk="1" latinLnBrk="0" hangingPunct="1">
        <a:lnSpc>
          <a:spcPct val="90000"/>
        </a:lnSpc>
        <a:spcBef>
          <a:spcPts val="500"/>
        </a:spcBef>
        <a:buFont typeface="Arial" panose="020B0604020202020204" pitchFamily="34" charset="0"/>
        <a:buChar char="•"/>
        <a:defRPr sz="1100" kern="1200">
          <a:solidFill>
            <a:srgbClr val="545758"/>
          </a:solidFill>
          <a:latin typeface="Nunito Sans Light" panose="00000400000000000000" pitchFamily="2" charset="0"/>
          <a:ea typeface="+mn-ea"/>
          <a:cs typeface="+mn-cs"/>
        </a:defRPr>
      </a:lvl4pPr>
      <a:lvl5pPr marL="1079500" indent="-227013" algn="l" defTabSz="914355" rtl="0" eaLnBrk="1" latinLnBrk="0" hangingPunct="1">
        <a:lnSpc>
          <a:spcPct val="90000"/>
        </a:lnSpc>
        <a:spcBef>
          <a:spcPts val="500"/>
        </a:spcBef>
        <a:buFont typeface="Arial" panose="020B0604020202020204" pitchFamily="34" charset="0"/>
        <a:buChar char="•"/>
        <a:defRPr sz="1400" kern="1200">
          <a:solidFill>
            <a:schemeClr val="tx1"/>
          </a:solidFill>
          <a:latin typeface="Myriad Pro Cond" panose="020B0506030403020204" pitchFamily="34" charset="0"/>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extranet.spinetix.com/user/signu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49.jpeg"/><Relationship Id="rId21" Type="http://schemas.openxmlformats.org/officeDocument/2006/relationships/image" Target="../media/image67.png"/><Relationship Id="rId34" Type="http://schemas.openxmlformats.org/officeDocument/2006/relationships/image" Target="../media/image80.sv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jpeg"/><Relationship Id="rId33"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62.emf"/><Relationship Id="rId20" Type="http://schemas.openxmlformats.org/officeDocument/2006/relationships/image" Target="../media/image66.png"/><Relationship Id="rId29"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jpe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jpeg"/><Relationship Id="rId10" Type="http://schemas.openxmlformats.org/officeDocument/2006/relationships/image" Target="../media/image56.jpeg"/><Relationship Id="rId19" Type="http://schemas.openxmlformats.org/officeDocument/2006/relationships/image" Target="../media/image65.png"/><Relationship Id="rId31" Type="http://schemas.openxmlformats.org/officeDocument/2006/relationships/image" Target="../media/image77.jpe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hyperlink" Target="mailto:sales@spinetix.com" TargetMode="External"/><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A97E3294-E5B2-46E8-8BD9-733348D8F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 y="0"/>
            <a:ext cx="9143111" cy="5143500"/>
          </a:xfrm>
          <a:prstGeom prst="rect">
            <a:avLst/>
          </a:prstGeom>
        </p:spPr>
      </p:pic>
      <p:sp>
        <p:nvSpPr>
          <p:cNvPr id="2" name="TextBox 1" title="modification date"/>
          <p:cNvSpPr txBox="1"/>
          <p:nvPr/>
        </p:nvSpPr>
        <p:spPr>
          <a:xfrm>
            <a:off x="8424000" y="4978464"/>
            <a:ext cx="720000" cy="165036"/>
          </a:xfrm>
          <a:prstGeom prst="rect">
            <a:avLst/>
          </a:prstGeom>
          <a:noFill/>
        </p:spPr>
        <p:txBody>
          <a:bodyPr wrap="square" lIns="0" tIns="0" rIns="72000" bIns="72000" rtlCol="0" anchor="b">
            <a:spAutoFit/>
          </a:bodyPr>
          <a:lstStyle/>
          <a:p>
            <a:pPr algn="r"/>
            <a:fld id="{9E396513-E398-461A-BDF7-673451CFB6B2}" type="datetime1">
              <a:rPr lang="fr-CH" sz="600" smtClean="0">
                <a:solidFill>
                  <a:schemeClr val="bg1">
                    <a:lumMod val="65000"/>
                  </a:schemeClr>
                </a:solidFill>
              </a:rPr>
              <a:t>06.09.2021</a:t>
            </a:fld>
            <a:endParaRPr lang="en-US" sz="600">
              <a:solidFill>
                <a:schemeClr val="bg1">
                  <a:lumMod val="65000"/>
                </a:schemeClr>
              </a:solidFill>
            </a:endParaRPr>
          </a:p>
        </p:txBody>
      </p:sp>
      <p:pic>
        <p:nvPicPr>
          <p:cNvPr id="18" name="Graphic 17">
            <a:extLst>
              <a:ext uri="{FF2B5EF4-FFF2-40B4-BE49-F238E27FC236}">
                <a16:creationId xmlns:a16="http://schemas.microsoft.com/office/drawing/2014/main" id="{EB4DD1E2-4386-440A-BCAA-2CE79EEB1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956" y="349148"/>
            <a:ext cx="2816888" cy="360097"/>
          </a:xfrm>
          <a:prstGeom prst="rect">
            <a:avLst/>
          </a:prstGeom>
        </p:spPr>
      </p:pic>
      <p:grpSp>
        <p:nvGrpSpPr>
          <p:cNvPr id="3" name="Group 2">
            <a:extLst>
              <a:ext uri="{FF2B5EF4-FFF2-40B4-BE49-F238E27FC236}">
                <a16:creationId xmlns:a16="http://schemas.microsoft.com/office/drawing/2014/main" id="{44F6FDB4-8C6F-46BC-AF8F-0682F101D583}"/>
              </a:ext>
            </a:extLst>
          </p:cNvPr>
          <p:cNvGrpSpPr/>
          <p:nvPr/>
        </p:nvGrpSpPr>
        <p:grpSpPr>
          <a:xfrm>
            <a:off x="2122943" y="1605697"/>
            <a:ext cx="7021058" cy="1365998"/>
            <a:chOff x="2122943" y="1370805"/>
            <a:chExt cx="7021058" cy="1365998"/>
          </a:xfrm>
        </p:grpSpPr>
        <p:pic>
          <p:nvPicPr>
            <p:cNvPr id="8" name="Graphic 7">
              <a:extLst>
                <a:ext uri="{FF2B5EF4-FFF2-40B4-BE49-F238E27FC236}">
                  <a16:creationId xmlns:a16="http://schemas.microsoft.com/office/drawing/2014/main" id="{115D46F8-96D7-41EB-B296-C8B4F62B9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2943" y="1370805"/>
              <a:ext cx="7021058" cy="1365998"/>
            </a:xfrm>
            <a:prstGeom prst="rect">
              <a:avLst/>
            </a:prstGeom>
          </p:spPr>
        </p:pic>
        <p:sp>
          <p:nvSpPr>
            <p:cNvPr id="19" name="TextBox 18">
              <a:extLst>
                <a:ext uri="{FF2B5EF4-FFF2-40B4-BE49-F238E27FC236}">
                  <a16:creationId xmlns:a16="http://schemas.microsoft.com/office/drawing/2014/main" id="{F16E3C3E-2B33-49B9-9382-5C58FF1D6956}"/>
                </a:ext>
              </a:extLst>
            </p:cNvPr>
            <p:cNvSpPr txBox="1"/>
            <p:nvPr/>
          </p:nvSpPr>
          <p:spPr>
            <a:xfrm>
              <a:off x="2365931" y="1479885"/>
              <a:ext cx="6668878" cy="1200329"/>
            </a:xfrm>
            <a:prstGeom prst="rect">
              <a:avLst/>
            </a:prstGeom>
            <a:noFill/>
          </p:spPr>
          <p:txBody>
            <a:bodyPr wrap="square" rtlCol="0">
              <a:spAutoFit/>
            </a:bodyPr>
            <a:lstStyle/>
            <a:p>
              <a:r>
                <a:rPr lang="en-US" sz="3600" err="1">
                  <a:solidFill>
                    <a:schemeClr val="bg1"/>
                  </a:solidFill>
                  <a:latin typeface="Nunito Sans Bold" panose="00000800000000000000" pitchFamily="2" charset="0"/>
                </a:rPr>
                <a:t>L’Affichage</a:t>
              </a:r>
              <a:r>
                <a:rPr lang="en-US" sz="3600">
                  <a:solidFill>
                    <a:schemeClr val="bg1"/>
                  </a:solidFill>
                  <a:latin typeface="Nunito Sans Bold" panose="00000800000000000000" pitchFamily="2" charset="0"/>
                </a:rPr>
                <a:t> </a:t>
              </a:r>
              <a:r>
                <a:rPr lang="en-US" sz="3600" err="1">
                  <a:solidFill>
                    <a:schemeClr val="bg1"/>
                  </a:solidFill>
                  <a:latin typeface="Nunito Sans Bold" panose="00000800000000000000" pitchFamily="2" charset="0"/>
                </a:rPr>
                <a:t>Dynamique</a:t>
              </a:r>
              <a:r>
                <a:rPr lang="en-US" sz="3600">
                  <a:solidFill>
                    <a:schemeClr val="bg1"/>
                  </a:solidFill>
                  <a:latin typeface="Nunito Sans Bold" panose="00000800000000000000" pitchFamily="2" charset="0"/>
                </a:rPr>
                <a:t> </a:t>
              </a:r>
            </a:p>
            <a:p>
              <a:r>
                <a:rPr lang="en-US" sz="3600">
                  <a:solidFill>
                    <a:schemeClr val="bg1"/>
                  </a:solidFill>
                  <a:latin typeface="Nunito Sans Bold" panose="00000800000000000000" pitchFamily="2" charset="0"/>
                </a:rPr>
                <a:t>par SpinetiX</a:t>
              </a:r>
              <a:endParaRPr lang="fr-CH" sz="3600">
                <a:solidFill>
                  <a:schemeClr val="bg1"/>
                </a:solidFill>
                <a:latin typeface="Nunito Sans Bold" panose="00000800000000000000" pitchFamily="2" charset="0"/>
              </a:endParaRPr>
            </a:p>
          </p:txBody>
        </p:sp>
      </p:grpSp>
    </p:spTree>
    <p:extLst>
      <p:ext uri="{BB962C8B-B14F-4D97-AF65-F5344CB8AC3E}">
        <p14:creationId xmlns:p14="http://schemas.microsoft.com/office/powerpoint/2010/main" val="212726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haking hands&#10;&#10;Description automatically generated with medium confidence">
            <a:extLst>
              <a:ext uri="{FF2B5EF4-FFF2-40B4-BE49-F238E27FC236}">
                <a16:creationId xmlns:a16="http://schemas.microsoft.com/office/drawing/2014/main" id="{92AFA19E-1D1B-4246-BE6D-EFE5DDD00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64"/>
          <a:stretch/>
        </p:blipFill>
        <p:spPr>
          <a:xfrm>
            <a:off x="0" y="776686"/>
            <a:ext cx="9144000" cy="2538014"/>
          </a:xfrm>
          <a:prstGeom prst="rect">
            <a:avLst/>
          </a:prstGeom>
        </p:spPr>
      </p:pic>
      <p:sp>
        <p:nvSpPr>
          <p:cNvPr id="2" name="Title 1">
            <a:extLst>
              <a:ext uri="{FF2B5EF4-FFF2-40B4-BE49-F238E27FC236}">
                <a16:creationId xmlns:a16="http://schemas.microsoft.com/office/drawing/2014/main" id="{545C2293-FB66-4D12-84C1-BBFBF96A88AC}"/>
              </a:ext>
            </a:extLst>
          </p:cNvPr>
          <p:cNvSpPr>
            <a:spLocks noGrp="1"/>
          </p:cNvSpPr>
          <p:nvPr>
            <p:ph type="title"/>
          </p:nvPr>
        </p:nvSpPr>
        <p:spPr/>
        <p:txBody>
          <a:bodyPr/>
          <a:lstStyle/>
          <a:p>
            <a:r>
              <a:rPr lang="en-GB" err="1"/>
              <a:t>Rejoignez</a:t>
            </a:r>
            <a:r>
              <a:rPr lang="en-GB"/>
              <a:t> </a:t>
            </a:r>
            <a:r>
              <a:rPr lang="en-GB" err="1"/>
              <a:t>notre</a:t>
            </a:r>
            <a:r>
              <a:rPr lang="en-GB"/>
              <a:t> </a:t>
            </a:r>
            <a:r>
              <a:rPr lang="en-GB" err="1"/>
              <a:t>écosystème</a:t>
            </a:r>
            <a:r>
              <a:rPr lang="en-GB"/>
              <a:t> </a:t>
            </a:r>
            <a:endParaRPr lang="fr-CH"/>
          </a:p>
        </p:txBody>
      </p:sp>
      <p:grpSp>
        <p:nvGrpSpPr>
          <p:cNvPr id="4" name="Group 3">
            <a:extLst>
              <a:ext uri="{FF2B5EF4-FFF2-40B4-BE49-F238E27FC236}">
                <a16:creationId xmlns:a16="http://schemas.microsoft.com/office/drawing/2014/main" id="{D123FC59-3EDA-4C4F-B201-22F235AFFAFA}"/>
              </a:ext>
            </a:extLst>
          </p:cNvPr>
          <p:cNvGrpSpPr/>
          <p:nvPr/>
        </p:nvGrpSpPr>
        <p:grpSpPr>
          <a:xfrm>
            <a:off x="3317383" y="2920303"/>
            <a:ext cx="2509235" cy="751113"/>
            <a:chOff x="5505289" y="3900400"/>
            <a:chExt cx="3063231" cy="916946"/>
          </a:xfrm>
        </p:grpSpPr>
        <p:pic>
          <p:nvPicPr>
            <p:cNvPr id="10" name="Picture 9" descr="Logo&#10;&#10;Description automatically generated">
              <a:extLst>
                <a:ext uri="{FF2B5EF4-FFF2-40B4-BE49-F238E27FC236}">
                  <a16:creationId xmlns:a16="http://schemas.microsoft.com/office/drawing/2014/main" id="{D429B6B5-4E85-44DC-BDA1-8273D7797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289" y="3900401"/>
              <a:ext cx="915495" cy="916945"/>
            </a:xfrm>
            <a:prstGeom prst="rect">
              <a:avLst/>
            </a:prstGeom>
          </p:spPr>
        </p:pic>
        <p:pic>
          <p:nvPicPr>
            <p:cNvPr id="12" name="Picture 11" descr="Logo&#10;&#10;Description automatically generated">
              <a:extLst>
                <a:ext uri="{FF2B5EF4-FFF2-40B4-BE49-F238E27FC236}">
                  <a16:creationId xmlns:a16="http://schemas.microsoft.com/office/drawing/2014/main" id="{A1C30536-1F3B-4D3D-ACA8-6046FFA1C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9157" y="3900401"/>
              <a:ext cx="915495" cy="916885"/>
            </a:xfrm>
            <a:prstGeom prst="rect">
              <a:avLst/>
            </a:prstGeom>
          </p:spPr>
        </p:pic>
        <p:pic>
          <p:nvPicPr>
            <p:cNvPr id="14" name="Picture 13" descr="Logo&#10;&#10;Description automatically generated">
              <a:extLst>
                <a:ext uri="{FF2B5EF4-FFF2-40B4-BE49-F238E27FC236}">
                  <a16:creationId xmlns:a16="http://schemas.microsoft.com/office/drawing/2014/main" id="{3F397BCA-17FC-4C5F-9FAF-0C23FE251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025" y="3900400"/>
              <a:ext cx="915495" cy="916885"/>
            </a:xfrm>
            <a:prstGeom prst="rect">
              <a:avLst/>
            </a:prstGeom>
          </p:spPr>
        </p:pic>
      </p:grpSp>
      <p:sp>
        <p:nvSpPr>
          <p:cNvPr id="22" name="TextBox 21">
            <a:extLst>
              <a:ext uri="{FF2B5EF4-FFF2-40B4-BE49-F238E27FC236}">
                <a16:creationId xmlns:a16="http://schemas.microsoft.com/office/drawing/2014/main" id="{368A42C0-79A2-4DF8-90F5-64FE717C799F}"/>
              </a:ext>
            </a:extLst>
          </p:cNvPr>
          <p:cNvSpPr txBox="1"/>
          <p:nvPr/>
        </p:nvSpPr>
        <p:spPr>
          <a:xfrm>
            <a:off x="2850379" y="3789338"/>
            <a:ext cx="3443242" cy="546533"/>
          </a:xfrm>
          <a:prstGeom prst="roundRect">
            <a:avLst/>
          </a:prstGeom>
          <a:solidFill>
            <a:schemeClr val="bg1"/>
          </a:solidFill>
          <a:ln>
            <a:solidFill>
              <a:srgbClr val="CDA458"/>
            </a:solidFill>
          </a:ln>
        </p:spPr>
        <p:txBody>
          <a:bodyPr wrap="square">
            <a:spAutoFit/>
          </a:bodyPr>
          <a:lstStyle/>
          <a:p>
            <a:pPr algn="ctr">
              <a:lnSpc>
                <a:spcPct val="110000"/>
              </a:lnSpc>
            </a:pPr>
            <a:r>
              <a:rPr lang="fr-CH" sz="1200">
                <a:solidFill>
                  <a:srgbClr val="03437C"/>
                </a:solidFill>
              </a:rPr>
              <a:t>Engagé auprès de notre écosystème via un modèle de distribution indirecte</a:t>
            </a:r>
            <a:endParaRPr lang="en-US" sz="1200">
              <a:solidFill>
                <a:srgbClr val="03437C"/>
              </a:solidFill>
              <a:latin typeface="+mn-lt"/>
            </a:endParaRPr>
          </a:p>
        </p:txBody>
      </p:sp>
      <p:sp>
        <p:nvSpPr>
          <p:cNvPr id="16" name="TextBox 15">
            <a:extLst>
              <a:ext uri="{FF2B5EF4-FFF2-40B4-BE49-F238E27FC236}">
                <a16:creationId xmlns:a16="http://schemas.microsoft.com/office/drawing/2014/main" id="{2D0FF451-EC7D-417B-A5A8-74AB2A38BB83}"/>
              </a:ext>
            </a:extLst>
          </p:cNvPr>
          <p:cNvSpPr txBox="1"/>
          <p:nvPr/>
        </p:nvSpPr>
        <p:spPr>
          <a:xfrm>
            <a:off x="2286000" y="4486225"/>
            <a:ext cx="4572000" cy="323935"/>
          </a:xfrm>
          <a:prstGeom prst="rect">
            <a:avLst/>
          </a:prstGeom>
          <a:noFill/>
        </p:spPr>
        <p:txBody>
          <a:bodyPr wrap="square">
            <a:spAutoFit/>
          </a:bodyPr>
          <a:lstStyle/>
          <a:p>
            <a:pPr algn="ctr">
              <a:lnSpc>
                <a:spcPct val="110000"/>
              </a:lnSpc>
            </a:pPr>
            <a:r>
              <a:rPr lang="en-US" sz="1400" b="1">
                <a:solidFill>
                  <a:schemeClr val="tx2"/>
                </a:solidFill>
                <a:hlinkClick r:id="rId7">
                  <a:extLst>
                    <a:ext uri="{A12FA001-AC4F-418D-AE19-62706E023703}">
                      <ahyp:hlinkClr xmlns:ahyp="http://schemas.microsoft.com/office/drawing/2018/hyperlinkcolor" val="tx"/>
                    </a:ext>
                  </a:extLst>
                </a:hlinkClick>
              </a:rPr>
              <a:t>DEVENEZ PARTENAIRE</a:t>
            </a:r>
            <a:endParaRPr lang="en-US" sz="1400" b="1">
              <a:solidFill>
                <a:schemeClr val="tx2"/>
              </a:solidFill>
              <a:latin typeface="+mn-lt"/>
            </a:endParaRPr>
          </a:p>
        </p:txBody>
      </p:sp>
    </p:spTree>
    <p:extLst>
      <p:ext uri="{BB962C8B-B14F-4D97-AF65-F5344CB8AC3E}">
        <p14:creationId xmlns:p14="http://schemas.microsoft.com/office/powerpoint/2010/main" val="8852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1E39-408D-4F4A-B07A-19383B5238FE}"/>
              </a:ext>
            </a:extLst>
          </p:cNvPr>
          <p:cNvSpPr>
            <a:spLocks noGrp="1"/>
          </p:cNvSpPr>
          <p:nvPr>
            <p:ph type="title" idx="4294967295"/>
          </p:nvPr>
        </p:nvSpPr>
        <p:spPr>
          <a:xfrm>
            <a:off x="0" y="36513"/>
            <a:ext cx="8027988" cy="719137"/>
          </a:xfrm>
        </p:spPr>
        <p:txBody>
          <a:bodyPr/>
          <a:lstStyle/>
          <a:p>
            <a:r>
              <a:rPr lang="en-GB"/>
              <a:t>Our legacy</a:t>
            </a:r>
            <a:endParaRPr lang="fr-CH"/>
          </a:p>
        </p:txBody>
      </p:sp>
      <p:sp>
        <p:nvSpPr>
          <p:cNvPr id="9" name="Rectangle 8">
            <a:extLst>
              <a:ext uri="{FF2B5EF4-FFF2-40B4-BE49-F238E27FC236}">
                <a16:creationId xmlns:a16="http://schemas.microsoft.com/office/drawing/2014/main" id="{7C97FAC7-F533-43CC-A05D-EF540BB055CF}"/>
              </a:ext>
            </a:extLst>
          </p:cNvPr>
          <p:cNvSpPr/>
          <p:nvPr/>
        </p:nvSpPr>
        <p:spPr>
          <a:xfrm>
            <a:off x="1" y="0"/>
            <a:ext cx="2743964" cy="5143500"/>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E6E6E6"/>
              </a:solidFill>
            </a:endParaRPr>
          </a:p>
        </p:txBody>
      </p:sp>
      <p:grpSp>
        <p:nvGrpSpPr>
          <p:cNvPr id="3" name="Group 2">
            <a:extLst>
              <a:ext uri="{FF2B5EF4-FFF2-40B4-BE49-F238E27FC236}">
                <a16:creationId xmlns:a16="http://schemas.microsoft.com/office/drawing/2014/main" id="{B6A22D0C-6189-48CC-ACBE-1E5AD2915F40}"/>
              </a:ext>
            </a:extLst>
          </p:cNvPr>
          <p:cNvGrpSpPr/>
          <p:nvPr/>
        </p:nvGrpSpPr>
        <p:grpSpPr>
          <a:xfrm>
            <a:off x="3119892" y="305541"/>
            <a:ext cx="5603164" cy="4532417"/>
            <a:chOff x="2725246" y="0"/>
            <a:chExt cx="6337613" cy="5100895"/>
          </a:xfrm>
        </p:grpSpPr>
        <p:pic>
          <p:nvPicPr>
            <p:cNvPr id="11" name="Picture 10" descr="http://www.skimax.com.au/images/airlinepartners/Emirates_HT%20Logo_Red-Box.jpg">
              <a:extLst>
                <a:ext uri="{FF2B5EF4-FFF2-40B4-BE49-F238E27FC236}">
                  <a16:creationId xmlns:a16="http://schemas.microsoft.com/office/drawing/2014/main" id="{6B9172C9-4E67-42C4-BCC7-6F186CF8EBD2}"/>
                </a:ext>
              </a:extLst>
            </p:cNvPr>
            <p:cNvPicPr>
              <a:picLocks noChangeAspect="1" noChangeArrowheads="1"/>
            </p:cNvPicPr>
            <p:nvPr/>
          </p:nvPicPr>
          <p:blipFill>
            <a:blip r:embed="rId3" cstate="print"/>
            <a:srcRect/>
            <a:stretch>
              <a:fillRect/>
            </a:stretch>
          </p:blipFill>
          <p:spPr bwMode="auto">
            <a:xfrm>
              <a:off x="5835625" y="4259413"/>
              <a:ext cx="672139" cy="668908"/>
            </a:xfrm>
            <a:prstGeom prst="rect">
              <a:avLst/>
            </a:prstGeom>
            <a:noFill/>
          </p:spPr>
        </p:pic>
        <p:pic>
          <p:nvPicPr>
            <p:cNvPr id="13" name="Picture 12">
              <a:extLst>
                <a:ext uri="{FF2B5EF4-FFF2-40B4-BE49-F238E27FC236}">
                  <a16:creationId xmlns:a16="http://schemas.microsoft.com/office/drawing/2014/main" id="{4C056EB6-1DDF-4F9A-8297-4CF10FC36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097" y="1591858"/>
              <a:ext cx="1190623" cy="357187"/>
            </a:xfrm>
            <a:prstGeom prst="rect">
              <a:avLst/>
            </a:prstGeom>
          </p:spPr>
        </p:pic>
        <p:pic>
          <p:nvPicPr>
            <p:cNvPr id="14" name="Picture 13">
              <a:extLst>
                <a:ext uri="{FF2B5EF4-FFF2-40B4-BE49-F238E27FC236}">
                  <a16:creationId xmlns:a16="http://schemas.microsoft.com/office/drawing/2014/main" id="{9553FED9-B866-4F0B-B002-A3B1001D74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31438" y="1058855"/>
              <a:ext cx="1046026" cy="547871"/>
            </a:xfrm>
            <a:prstGeom prst="rect">
              <a:avLst/>
            </a:prstGeom>
          </p:spPr>
        </p:pic>
        <p:pic>
          <p:nvPicPr>
            <p:cNvPr id="15" name="Picture 14">
              <a:extLst>
                <a:ext uri="{FF2B5EF4-FFF2-40B4-BE49-F238E27FC236}">
                  <a16:creationId xmlns:a16="http://schemas.microsoft.com/office/drawing/2014/main" id="{89ACBC85-6CA2-48B5-BFFA-57C8BEE83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2605" y="3623939"/>
              <a:ext cx="804851" cy="568996"/>
            </a:xfrm>
            <a:prstGeom prst="rect">
              <a:avLst/>
            </a:prstGeom>
          </p:spPr>
        </p:pic>
        <p:pic>
          <p:nvPicPr>
            <p:cNvPr id="16" name="Picture 2" descr="Résultat de recherche d'images pour &quot;Amity university logo jpg&quot;">
              <a:extLst>
                <a:ext uri="{FF2B5EF4-FFF2-40B4-BE49-F238E27FC236}">
                  <a16:creationId xmlns:a16="http://schemas.microsoft.com/office/drawing/2014/main" id="{E0430119-A087-4861-96BA-94A5538123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9680" y="4447137"/>
              <a:ext cx="1462423" cy="479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ibm logo png">
              <a:extLst>
                <a:ext uri="{FF2B5EF4-FFF2-40B4-BE49-F238E27FC236}">
                  <a16:creationId xmlns:a16="http://schemas.microsoft.com/office/drawing/2014/main" id="{BC8CE640-51F9-47AF-BE15-5BACA060EA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4336" y="292148"/>
              <a:ext cx="1054858" cy="421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heraton_logo_2.JPG">
              <a:extLst>
                <a:ext uri="{FF2B5EF4-FFF2-40B4-BE49-F238E27FC236}">
                  <a16:creationId xmlns:a16="http://schemas.microsoft.com/office/drawing/2014/main" id="{5CF46481-8E92-4559-87E5-514B4BCB8C7F}"/>
                </a:ext>
              </a:extLst>
            </p:cNvPr>
            <p:cNvPicPr>
              <a:picLocks noChangeAspect="1"/>
            </p:cNvPicPr>
            <p:nvPr/>
          </p:nvPicPr>
          <p:blipFill>
            <a:blip r:embed="rId9" cstate="print"/>
            <a:stretch>
              <a:fillRect/>
            </a:stretch>
          </p:blipFill>
          <p:spPr>
            <a:xfrm>
              <a:off x="5026415" y="1668311"/>
              <a:ext cx="1060617" cy="707078"/>
            </a:xfrm>
            <a:prstGeom prst="rect">
              <a:avLst/>
            </a:prstGeom>
          </p:spPr>
        </p:pic>
        <p:pic>
          <p:nvPicPr>
            <p:cNvPr id="19" name="Picture 18" descr="1377029907_Novartis1.JPG">
              <a:extLst>
                <a:ext uri="{FF2B5EF4-FFF2-40B4-BE49-F238E27FC236}">
                  <a16:creationId xmlns:a16="http://schemas.microsoft.com/office/drawing/2014/main" id="{22C047D0-FC85-4A5E-810C-9312336AAE45}"/>
                </a:ext>
              </a:extLst>
            </p:cNvPr>
            <p:cNvPicPr>
              <a:picLocks noChangeAspect="1"/>
            </p:cNvPicPr>
            <p:nvPr/>
          </p:nvPicPr>
          <p:blipFill>
            <a:blip r:embed="rId10" cstate="print"/>
            <a:stretch>
              <a:fillRect/>
            </a:stretch>
          </p:blipFill>
          <p:spPr>
            <a:xfrm>
              <a:off x="3861983" y="43613"/>
              <a:ext cx="951266" cy="596639"/>
            </a:xfrm>
            <a:prstGeom prst="rect">
              <a:avLst/>
            </a:prstGeom>
          </p:spPr>
        </p:pic>
        <p:pic>
          <p:nvPicPr>
            <p:cNvPr id="20" name="Picture 19" descr="VW-Logo.png">
              <a:extLst>
                <a:ext uri="{FF2B5EF4-FFF2-40B4-BE49-F238E27FC236}">
                  <a16:creationId xmlns:a16="http://schemas.microsoft.com/office/drawing/2014/main" id="{AED7B492-D76C-4E0A-9D4D-B81CB61CAF1C}"/>
                </a:ext>
              </a:extLst>
            </p:cNvPr>
            <p:cNvPicPr>
              <a:picLocks noChangeAspect="1"/>
            </p:cNvPicPr>
            <p:nvPr/>
          </p:nvPicPr>
          <p:blipFill>
            <a:blip r:embed="rId11" cstate="print"/>
            <a:stretch>
              <a:fillRect/>
            </a:stretch>
          </p:blipFill>
          <p:spPr>
            <a:xfrm>
              <a:off x="4656480" y="2956399"/>
              <a:ext cx="572137" cy="572137"/>
            </a:xfrm>
            <a:prstGeom prst="rect">
              <a:avLst/>
            </a:prstGeom>
          </p:spPr>
        </p:pic>
        <p:pic>
          <p:nvPicPr>
            <p:cNvPr id="21" name="Picture 2" descr="https://www.bil.com/SiteCollectionImages/logo-2.png">
              <a:extLst>
                <a:ext uri="{FF2B5EF4-FFF2-40B4-BE49-F238E27FC236}">
                  <a16:creationId xmlns:a16="http://schemas.microsoft.com/office/drawing/2014/main" id="{8ACA4279-FD1D-43CB-9ABE-0E924A544C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6293" y="878829"/>
              <a:ext cx="1113559" cy="4525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ido de Paris">
              <a:extLst>
                <a:ext uri="{FF2B5EF4-FFF2-40B4-BE49-F238E27FC236}">
                  <a16:creationId xmlns:a16="http://schemas.microsoft.com/office/drawing/2014/main" id="{26AFCC4B-EDA6-4FFE-9951-F32E0D1A24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4516" y="3490031"/>
              <a:ext cx="1113559" cy="510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eigernorthface.ch/files/content/enw/Logos/Logo_Jungfraubahn.jpg">
              <a:extLst>
                <a:ext uri="{FF2B5EF4-FFF2-40B4-BE49-F238E27FC236}">
                  <a16:creationId xmlns:a16="http://schemas.microsoft.com/office/drawing/2014/main" id="{ED10E831-6545-4942-A46D-39BD7B4C70B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0367" y="2071695"/>
              <a:ext cx="690270" cy="5246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upload.wikimedia.org/wikipedia/en/thumb/5/57/Vodafone_logo.svg/318px-Vodafone_logo.svg.png">
              <a:extLst>
                <a:ext uri="{FF2B5EF4-FFF2-40B4-BE49-F238E27FC236}">
                  <a16:creationId xmlns:a16="http://schemas.microsoft.com/office/drawing/2014/main" id="{459E3622-4F2E-481D-8D56-E2E0E6E3721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7145" y="3557090"/>
              <a:ext cx="936104" cy="635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PFL-Logo-CMJN.eps">
              <a:extLst>
                <a:ext uri="{FF2B5EF4-FFF2-40B4-BE49-F238E27FC236}">
                  <a16:creationId xmlns:a16="http://schemas.microsoft.com/office/drawing/2014/main" id="{3CDF20E0-2F50-44F6-A356-2B9D7041A4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09309" y="987936"/>
              <a:ext cx="910793" cy="436154"/>
            </a:xfrm>
            <a:prstGeom prst="rect">
              <a:avLst/>
            </a:prstGeom>
          </p:spPr>
        </p:pic>
        <p:pic>
          <p:nvPicPr>
            <p:cNvPr id="26" name="Picture 10" descr="https://encrypted-tbn2.gstatic.com/images?q=tbn:ANd9GcSBdzs1oAEvTmdzOtRn7MtpVx550kdk_4nuEtxGefhx0b8mqFLk">
              <a:extLst>
                <a:ext uri="{FF2B5EF4-FFF2-40B4-BE49-F238E27FC236}">
                  <a16:creationId xmlns:a16="http://schemas.microsoft.com/office/drawing/2014/main" id="{D7A0E22C-1F2A-4F65-B960-C42B6DD52D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7163" y="2242366"/>
              <a:ext cx="1065696" cy="4361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ony logo png">
              <a:extLst>
                <a:ext uri="{FF2B5EF4-FFF2-40B4-BE49-F238E27FC236}">
                  <a16:creationId xmlns:a16="http://schemas.microsoft.com/office/drawing/2014/main" id="{A9C749F0-DEB4-499A-80EC-A8B612FFC7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98428" y="2918834"/>
              <a:ext cx="1307252" cy="352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allianz logo png">
              <a:extLst>
                <a:ext uri="{FF2B5EF4-FFF2-40B4-BE49-F238E27FC236}">
                  <a16:creationId xmlns:a16="http://schemas.microsoft.com/office/drawing/2014/main" id="{C8F1F261-2EB6-4FD9-B0CB-EA51CB6428D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7764" y="3349730"/>
              <a:ext cx="1261311" cy="324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bmw logo png">
              <a:extLst>
                <a:ext uri="{FF2B5EF4-FFF2-40B4-BE49-F238E27FC236}">
                  <a16:creationId xmlns:a16="http://schemas.microsoft.com/office/drawing/2014/main" id="{AF862C6E-7924-4609-B09B-A21AB6150F3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828" y="3796784"/>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kennedy space center logo">
              <a:extLst>
                <a:ext uri="{FF2B5EF4-FFF2-40B4-BE49-F238E27FC236}">
                  <a16:creationId xmlns:a16="http://schemas.microsoft.com/office/drawing/2014/main" id="{F68310A5-A1D8-4EBD-9419-C6D5EA0F97E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33664" y="3556408"/>
              <a:ext cx="797083" cy="7970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Image result for lockheed martin logo">
              <a:extLst>
                <a:ext uri="{FF2B5EF4-FFF2-40B4-BE49-F238E27FC236}">
                  <a16:creationId xmlns:a16="http://schemas.microsoft.com/office/drawing/2014/main" id="{4851A722-B4B2-4646-BEF9-1CE08685CA1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54433" y="4742290"/>
              <a:ext cx="2131327" cy="358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sitting, computer, clock, lit&#10;&#10;Description automatically generated">
              <a:extLst>
                <a:ext uri="{FF2B5EF4-FFF2-40B4-BE49-F238E27FC236}">
                  <a16:creationId xmlns:a16="http://schemas.microsoft.com/office/drawing/2014/main" id="{6DEB816B-448A-4379-A218-D57F8307110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95151" y="1823413"/>
              <a:ext cx="1422313" cy="344987"/>
            </a:xfrm>
            <a:prstGeom prst="rect">
              <a:avLst/>
            </a:prstGeom>
          </p:spPr>
        </p:pic>
        <p:pic>
          <p:nvPicPr>
            <p:cNvPr id="35" name="Picture 2" descr="Constellation Brands Acquires Digitally-Native Wine Brand, Empathy Wines -  Wine Industry Advisor">
              <a:extLst>
                <a:ext uri="{FF2B5EF4-FFF2-40B4-BE49-F238E27FC236}">
                  <a16:creationId xmlns:a16="http://schemas.microsoft.com/office/drawing/2014/main" id="{452674ED-2898-4FF1-8CBB-E062E3FC2D6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5246" y="256079"/>
              <a:ext cx="1133845" cy="7558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N-Tower-logo - THE MILLS TEAMTHE MILLS TEAM">
              <a:extLst>
                <a:ext uri="{FF2B5EF4-FFF2-40B4-BE49-F238E27FC236}">
                  <a16:creationId xmlns:a16="http://schemas.microsoft.com/office/drawing/2014/main" id="{2EC93C80-85F0-4243-8C7B-4074A4CCFF5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23052" y="930831"/>
              <a:ext cx="692713" cy="7094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enters for Disease Control and Prevention - Wikipedia">
              <a:extLst>
                <a:ext uri="{FF2B5EF4-FFF2-40B4-BE49-F238E27FC236}">
                  <a16:creationId xmlns:a16="http://schemas.microsoft.com/office/drawing/2014/main" id="{447A6401-544A-4D0F-A5A1-72B7768A5DBD}"/>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b="20684"/>
            <a:stretch/>
          </p:blipFill>
          <p:spPr bwMode="auto">
            <a:xfrm>
              <a:off x="2855361" y="2812373"/>
              <a:ext cx="856666" cy="5130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Logo&#10;&#10;Description automatically generated">
              <a:extLst>
                <a:ext uri="{FF2B5EF4-FFF2-40B4-BE49-F238E27FC236}">
                  <a16:creationId xmlns:a16="http://schemas.microsoft.com/office/drawing/2014/main" id="{703DA3BF-BB8A-45C9-A504-13D9C9F48CB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396293" y="2585378"/>
              <a:ext cx="1476398" cy="483520"/>
            </a:xfrm>
            <a:prstGeom prst="rect">
              <a:avLst/>
            </a:prstGeom>
          </p:spPr>
        </p:pic>
        <p:pic>
          <p:nvPicPr>
            <p:cNvPr id="39" name="Picture 38" descr="Logo&#10;&#10;Description automatically generated">
              <a:extLst>
                <a:ext uri="{FF2B5EF4-FFF2-40B4-BE49-F238E27FC236}">
                  <a16:creationId xmlns:a16="http://schemas.microsoft.com/office/drawing/2014/main" id="{F8A193B1-8D59-4FE6-8B6A-9B631DA1FE3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31854" y="0"/>
              <a:ext cx="1189739" cy="871484"/>
            </a:xfrm>
            <a:prstGeom prst="rect">
              <a:avLst/>
            </a:prstGeom>
          </p:spPr>
        </p:pic>
        <p:pic>
          <p:nvPicPr>
            <p:cNvPr id="40" name="Picture 10" descr="Savings on SIM, Smartphones and Mobile Broadband | Three">
              <a:extLst>
                <a:ext uri="{FF2B5EF4-FFF2-40B4-BE49-F238E27FC236}">
                  <a16:creationId xmlns:a16="http://schemas.microsoft.com/office/drawing/2014/main" id="{6913C30C-BF1A-4A6F-8077-E50E88A42454}"/>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8937" y="4365619"/>
              <a:ext cx="440857" cy="5627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7C166534-04AB-4CFD-A54C-E27334F3CEA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096551" y="1439897"/>
              <a:ext cx="989665" cy="674157"/>
            </a:xfrm>
            <a:prstGeom prst="rect">
              <a:avLst/>
            </a:prstGeom>
          </p:spPr>
        </p:pic>
        <p:pic>
          <p:nvPicPr>
            <p:cNvPr id="42" name="Picture 41" descr="Logo, company name&#10;&#10;Description automatically generated">
              <a:extLst>
                <a:ext uri="{FF2B5EF4-FFF2-40B4-BE49-F238E27FC236}">
                  <a16:creationId xmlns:a16="http://schemas.microsoft.com/office/drawing/2014/main" id="{E77685BC-439C-4EFC-B515-2796656BA08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2331" b="23039"/>
            <a:stretch/>
          </p:blipFill>
          <p:spPr>
            <a:xfrm>
              <a:off x="3632605" y="2309761"/>
              <a:ext cx="1118627" cy="447628"/>
            </a:xfrm>
            <a:prstGeom prst="rect">
              <a:avLst/>
            </a:prstGeom>
          </p:spPr>
        </p:pic>
        <p:pic>
          <p:nvPicPr>
            <p:cNvPr id="43" name="Picture 42" descr="Logo&#10;&#10;Description automatically generated">
              <a:extLst>
                <a:ext uri="{FF2B5EF4-FFF2-40B4-BE49-F238E27FC236}">
                  <a16:creationId xmlns:a16="http://schemas.microsoft.com/office/drawing/2014/main" id="{49D09DA2-9CCB-446B-98F8-B03262CD8F9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992386" y="133956"/>
              <a:ext cx="967320" cy="708562"/>
            </a:xfrm>
            <a:prstGeom prst="rect">
              <a:avLst/>
            </a:prstGeom>
          </p:spPr>
        </p:pic>
      </p:grpSp>
      <p:sp>
        <p:nvSpPr>
          <p:cNvPr id="46" name="TextBox 45">
            <a:extLst>
              <a:ext uri="{FF2B5EF4-FFF2-40B4-BE49-F238E27FC236}">
                <a16:creationId xmlns:a16="http://schemas.microsoft.com/office/drawing/2014/main" id="{97FD1A1D-8A4B-48FC-B577-E166A0D657AF}"/>
              </a:ext>
            </a:extLst>
          </p:cNvPr>
          <p:cNvSpPr txBox="1"/>
          <p:nvPr/>
        </p:nvSpPr>
        <p:spPr>
          <a:xfrm>
            <a:off x="203784" y="1787924"/>
            <a:ext cx="2311945" cy="1546577"/>
          </a:xfrm>
          <a:prstGeom prst="rect">
            <a:avLst/>
          </a:prstGeom>
          <a:noFill/>
        </p:spPr>
        <p:txBody>
          <a:bodyPr wrap="square" lIns="91440" tIns="45720" rIns="91440" bIns="45720" anchor="t">
            <a:spAutoFit/>
          </a:bodyPr>
          <a:lstStyle/>
          <a:p>
            <a:r>
              <a:rPr lang="fr-CH" sz="1400" b="1">
                <a:solidFill>
                  <a:schemeClr val="bg1"/>
                </a:solidFill>
              </a:rPr>
              <a:t>Approuvé par des milliers de clients dans le monde.</a:t>
            </a:r>
          </a:p>
          <a:p>
            <a:endParaRPr lang="en-GB" sz="1400" b="1">
              <a:solidFill>
                <a:schemeClr val="bg1"/>
              </a:solidFill>
            </a:endParaRPr>
          </a:p>
          <a:p>
            <a:pPr algn="just">
              <a:lnSpc>
                <a:spcPct val="150000"/>
              </a:lnSpc>
            </a:pPr>
            <a:r>
              <a:rPr lang="fr-CH" sz="1200">
                <a:solidFill>
                  <a:schemeClr val="bg1"/>
                </a:solidFill>
              </a:rPr>
              <a:t>Tous les continents.</a:t>
            </a:r>
          </a:p>
          <a:p>
            <a:pPr algn="just">
              <a:lnSpc>
                <a:spcPct val="150000"/>
              </a:lnSpc>
            </a:pPr>
            <a:r>
              <a:rPr lang="fr-CH" sz="1200">
                <a:solidFill>
                  <a:schemeClr val="bg1"/>
                </a:solidFill>
              </a:rPr>
              <a:t>Toutes les tailles de projets.</a:t>
            </a:r>
          </a:p>
          <a:p>
            <a:pPr algn="just">
              <a:lnSpc>
                <a:spcPct val="150000"/>
              </a:lnSpc>
            </a:pPr>
            <a:r>
              <a:rPr lang="fr-CH" sz="1200">
                <a:solidFill>
                  <a:schemeClr val="bg1"/>
                </a:solidFill>
              </a:rPr>
              <a:t>Tous les marchés.</a:t>
            </a:r>
          </a:p>
        </p:txBody>
      </p:sp>
      <p:pic>
        <p:nvPicPr>
          <p:cNvPr id="4" name="Graphic 3">
            <a:extLst>
              <a:ext uri="{FF2B5EF4-FFF2-40B4-BE49-F238E27FC236}">
                <a16:creationId xmlns:a16="http://schemas.microsoft.com/office/drawing/2014/main" id="{FED51067-BFE6-42A1-B603-565E947EB2E0}"/>
              </a:ext>
            </a:extLst>
          </p:cNvPr>
          <p:cNvPicPr>
            <a:picLocks noChangeAspect="1"/>
          </p:cNvPicPr>
          <p:nvPr/>
        </p:nvPicPr>
        <p:blipFill rotWithShape="1">
          <a:blip r:embed="rId33">
            <a:extLst>
              <a:ext uri="{96DAC541-7B7A-43D3-8B79-37D633B846F1}">
                <asvg:svgBlip xmlns:asvg="http://schemas.microsoft.com/office/drawing/2016/SVG/main" r:embed="rId34"/>
              </a:ext>
            </a:extLst>
          </a:blip>
          <a:srcRect l="11735" t="21720" b="9854"/>
          <a:stretch/>
        </p:blipFill>
        <p:spPr>
          <a:xfrm>
            <a:off x="-2556" y="0"/>
            <a:ext cx="1554044" cy="1204735"/>
          </a:xfrm>
          <a:prstGeom prst="rect">
            <a:avLst/>
          </a:prstGeom>
        </p:spPr>
      </p:pic>
      <p:grpSp>
        <p:nvGrpSpPr>
          <p:cNvPr id="8" name="Group 7">
            <a:extLst>
              <a:ext uri="{FF2B5EF4-FFF2-40B4-BE49-F238E27FC236}">
                <a16:creationId xmlns:a16="http://schemas.microsoft.com/office/drawing/2014/main" id="{463471DA-7A16-48C1-A758-8E103D1E6BEF}"/>
              </a:ext>
            </a:extLst>
          </p:cNvPr>
          <p:cNvGrpSpPr/>
          <p:nvPr/>
        </p:nvGrpSpPr>
        <p:grpSpPr>
          <a:xfrm>
            <a:off x="2933904" y="112466"/>
            <a:ext cx="6087850" cy="4894730"/>
            <a:chOff x="2933904" y="112466"/>
            <a:chExt cx="6087850" cy="4894730"/>
          </a:xfrm>
        </p:grpSpPr>
        <p:grpSp>
          <p:nvGrpSpPr>
            <p:cNvPr id="7" name="Group 6">
              <a:extLst>
                <a:ext uri="{FF2B5EF4-FFF2-40B4-BE49-F238E27FC236}">
                  <a16:creationId xmlns:a16="http://schemas.microsoft.com/office/drawing/2014/main" id="{FEA408DC-7867-40F8-9353-9156E3A0B40A}"/>
                </a:ext>
              </a:extLst>
            </p:cNvPr>
            <p:cNvGrpSpPr/>
            <p:nvPr/>
          </p:nvGrpSpPr>
          <p:grpSpPr>
            <a:xfrm>
              <a:off x="2933904" y="112466"/>
              <a:ext cx="6087850" cy="4894730"/>
              <a:chOff x="2933904" y="112466"/>
              <a:chExt cx="6087850" cy="4894730"/>
            </a:xfrm>
          </p:grpSpPr>
          <p:sp>
            <p:nvSpPr>
              <p:cNvPr id="5" name="Rectangle 4">
                <a:extLst>
                  <a:ext uri="{FF2B5EF4-FFF2-40B4-BE49-F238E27FC236}">
                    <a16:creationId xmlns:a16="http://schemas.microsoft.com/office/drawing/2014/main" id="{2632AE00-38D3-4F9B-BBF5-6C8FAB1883B0}"/>
                  </a:ext>
                </a:extLst>
              </p:cNvPr>
              <p:cNvSpPr/>
              <p:nvPr/>
            </p:nvSpPr>
            <p:spPr>
              <a:xfrm>
                <a:off x="2933904" y="112466"/>
                <a:ext cx="6087850" cy="489473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C5FE1D1C-2BA6-4188-8112-285DA7840E04}"/>
                  </a:ext>
                </a:extLst>
              </p:cNvPr>
              <p:cNvSpPr/>
              <p:nvPr/>
            </p:nvSpPr>
            <p:spPr>
              <a:xfrm>
                <a:off x="7776637" y="2267766"/>
                <a:ext cx="1052645" cy="4296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44" name="Picture 43" descr="Logo&#10;&#10;Description automatically generated with medium confidence">
              <a:extLst>
                <a:ext uri="{FF2B5EF4-FFF2-40B4-BE49-F238E27FC236}">
                  <a16:creationId xmlns:a16="http://schemas.microsoft.com/office/drawing/2014/main" id="{90631BD5-0976-4F9B-8CFA-0A3EAF154E3D}"/>
                </a:ext>
              </a:extLst>
            </p:cNvPr>
            <p:cNvPicPr>
              <a:picLocks noChangeAspect="1"/>
            </p:cNvPicPr>
            <p:nvPr/>
          </p:nvPicPr>
          <p:blipFill>
            <a:blip r:embed="rId35" cstate="print">
              <a:alphaModFix amt="70000"/>
              <a:extLst>
                <a:ext uri="{28A0092B-C50C-407E-A947-70E740481C1C}">
                  <a14:useLocalDpi xmlns:a14="http://schemas.microsoft.com/office/drawing/2010/main" val="0"/>
                </a:ext>
              </a:extLst>
            </a:blip>
            <a:stretch>
              <a:fillRect/>
            </a:stretch>
          </p:blipFill>
          <p:spPr>
            <a:xfrm>
              <a:off x="7906709" y="2208100"/>
              <a:ext cx="792778" cy="564441"/>
            </a:xfrm>
            <a:prstGeom prst="rect">
              <a:avLst/>
            </a:prstGeom>
          </p:spPr>
        </p:pic>
      </p:grpSp>
    </p:spTree>
    <p:extLst>
      <p:ext uri="{BB962C8B-B14F-4D97-AF65-F5344CB8AC3E}">
        <p14:creationId xmlns:p14="http://schemas.microsoft.com/office/powerpoint/2010/main" val="182273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58D9-D9CE-488D-9363-902EB5D91320}"/>
              </a:ext>
            </a:extLst>
          </p:cNvPr>
          <p:cNvSpPr>
            <a:spLocks noGrp="1"/>
          </p:cNvSpPr>
          <p:nvPr>
            <p:ph type="title"/>
          </p:nvPr>
        </p:nvSpPr>
        <p:spPr/>
        <p:txBody>
          <a:bodyPr/>
          <a:lstStyle/>
          <a:p>
            <a:r>
              <a:rPr lang="fr-CH"/>
              <a:t>Des références pour chaque industrie</a:t>
            </a:r>
          </a:p>
        </p:txBody>
      </p:sp>
      <p:pic>
        <p:nvPicPr>
          <p:cNvPr id="5" name="Picture 4" descr="A picture containing text&#10;&#10;Description automatically generated">
            <a:extLst>
              <a:ext uri="{FF2B5EF4-FFF2-40B4-BE49-F238E27FC236}">
                <a16:creationId xmlns:a16="http://schemas.microsoft.com/office/drawing/2014/main" id="{7DD5B493-702F-4264-8DD6-6E13A0891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432"/>
            <a:ext cx="2202016" cy="1590957"/>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15B2BA87-4F75-4522-AB10-A1C24BA62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98" r="24676"/>
          <a:stretch/>
        </p:blipFill>
        <p:spPr>
          <a:xfrm>
            <a:off x="4604748" y="788432"/>
            <a:ext cx="2202016" cy="1589152"/>
          </a:xfrm>
          <a:prstGeom prst="rect">
            <a:avLst/>
          </a:prstGeom>
        </p:spPr>
      </p:pic>
      <p:pic>
        <p:nvPicPr>
          <p:cNvPr id="11" name="Picture 10" descr="A picture containing text, marketplace, sale&#10;&#10;Description automatically generated">
            <a:extLst>
              <a:ext uri="{FF2B5EF4-FFF2-40B4-BE49-F238E27FC236}">
                <a16:creationId xmlns:a16="http://schemas.microsoft.com/office/drawing/2014/main" id="{6222C513-8BF1-4C6E-9856-5468F2D63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23"/>
          <a:stretch/>
        </p:blipFill>
        <p:spPr>
          <a:xfrm>
            <a:off x="2302374" y="788432"/>
            <a:ext cx="2202016" cy="1589153"/>
          </a:xfrm>
          <a:prstGeom prst="rect">
            <a:avLst/>
          </a:prstGeom>
        </p:spPr>
      </p:pic>
      <p:pic>
        <p:nvPicPr>
          <p:cNvPr id="13" name="Picture 12">
            <a:extLst>
              <a:ext uri="{FF2B5EF4-FFF2-40B4-BE49-F238E27FC236}">
                <a16:creationId xmlns:a16="http://schemas.microsoft.com/office/drawing/2014/main" id="{E83B15B3-951B-4A39-9914-61233ED7CC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359"/>
          <a:stretch/>
        </p:blipFill>
        <p:spPr>
          <a:xfrm>
            <a:off x="6907122" y="788432"/>
            <a:ext cx="2236878" cy="1589152"/>
          </a:xfrm>
          <a:prstGeom prst="rect">
            <a:avLst/>
          </a:prstGeom>
        </p:spPr>
      </p:pic>
      <p:pic>
        <p:nvPicPr>
          <p:cNvPr id="15" name="Picture 14">
            <a:extLst>
              <a:ext uri="{FF2B5EF4-FFF2-40B4-BE49-F238E27FC236}">
                <a16:creationId xmlns:a16="http://schemas.microsoft.com/office/drawing/2014/main" id="{D4C787FC-C0ED-4994-BB26-75D0300C8BBD}"/>
              </a:ext>
            </a:extLst>
          </p:cNvPr>
          <p:cNvPicPr>
            <a:picLocks noChangeAspect="1"/>
          </p:cNvPicPr>
          <p:nvPr/>
        </p:nvPicPr>
        <p:blipFill rotWithShape="1">
          <a:blip r:embed="rId7"/>
          <a:srcRect l="22297"/>
          <a:stretch/>
        </p:blipFill>
        <p:spPr>
          <a:xfrm>
            <a:off x="-1" y="3560492"/>
            <a:ext cx="2202017" cy="1589153"/>
          </a:xfrm>
          <a:prstGeom prst="rect">
            <a:avLst/>
          </a:prstGeom>
        </p:spPr>
      </p:pic>
      <p:pic>
        <p:nvPicPr>
          <p:cNvPr id="17" name="Picture 16">
            <a:extLst>
              <a:ext uri="{FF2B5EF4-FFF2-40B4-BE49-F238E27FC236}">
                <a16:creationId xmlns:a16="http://schemas.microsoft.com/office/drawing/2014/main" id="{43EE7BFF-181A-4A1C-BCDB-581174D2F2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92"/>
          <a:stretch/>
        </p:blipFill>
        <p:spPr>
          <a:xfrm>
            <a:off x="2302374" y="3560493"/>
            <a:ext cx="2202016" cy="1589152"/>
          </a:xfrm>
          <a:prstGeom prst="rect">
            <a:avLst/>
          </a:prstGeom>
        </p:spPr>
      </p:pic>
      <p:pic>
        <p:nvPicPr>
          <p:cNvPr id="19" name="Picture 18" descr="A picture containing indoor&#10;&#10;Description automatically generated">
            <a:extLst>
              <a:ext uri="{FF2B5EF4-FFF2-40B4-BE49-F238E27FC236}">
                <a16:creationId xmlns:a16="http://schemas.microsoft.com/office/drawing/2014/main" id="{3FD6797E-2A32-4882-B01E-E3312C2D1F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356"/>
          <a:stretch/>
        </p:blipFill>
        <p:spPr>
          <a:xfrm>
            <a:off x="4604748" y="3560492"/>
            <a:ext cx="2202017" cy="1589152"/>
          </a:xfrm>
          <a:prstGeom prst="rect">
            <a:avLst/>
          </a:prstGeom>
        </p:spPr>
      </p:pic>
      <p:pic>
        <p:nvPicPr>
          <p:cNvPr id="23" name="Picture 22" descr="A picture containing text, outdoor, way, scene&#10;&#10;Description automatically generated">
            <a:extLst>
              <a:ext uri="{FF2B5EF4-FFF2-40B4-BE49-F238E27FC236}">
                <a16:creationId xmlns:a16="http://schemas.microsoft.com/office/drawing/2014/main" id="{D1DD3021-A97F-4AFF-89F1-9F46CB849C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66" t="14310" r="4883" b="6440"/>
          <a:stretch/>
        </p:blipFill>
        <p:spPr>
          <a:xfrm>
            <a:off x="6907123" y="3560492"/>
            <a:ext cx="2236878" cy="1589152"/>
          </a:xfrm>
          <a:prstGeom prst="rect">
            <a:avLst/>
          </a:prstGeom>
        </p:spPr>
      </p:pic>
      <p:sp>
        <p:nvSpPr>
          <p:cNvPr id="12" name="TextBox 11">
            <a:extLst>
              <a:ext uri="{FF2B5EF4-FFF2-40B4-BE49-F238E27FC236}">
                <a16:creationId xmlns:a16="http://schemas.microsoft.com/office/drawing/2014/main" id="{B3426E5C-E253-4808-9345-A7331E149D1F}"/>
              </a:ext>
            </a:extLst>
          </p:cNvPr>
          <p:cNvSpPr txBox="1"/>
          <p:nvPr/>
        </p:nvSpPr>
        <p:spPr>
          <a:xfrm>
            <a:off x="2286000" y="2728341"/>
            <a:ext cx="4572000" cy="307777"/>
          </a:xfrm>
          <a:prstGeom prst="rect">
            <a:avLst/>
          </a:prstGeom>
          <a:noFill/>
        </p:spPr>
        <p:txBody>
          <a:bodyPr wrap="square" anchor="ctr">
            <a:spAutoFit/>
          </a:bodyPr>
          <a:lstStyle/>
          <a:p>
            <a:pPr algn="ctr"/>
            <a:r>
              <a:rPr lang="en-GB" sz="1400" b="1" err="1">
                <a:solidFill>
                  <a:srgbClr val="03437C"/>
                </a:solidFill>
              </a:rPr>
              <a:t>Parlons</a:t>
            </a:r>
            <a:r>
              <a:rPr lang="en-GB" sz="1400" b="1">
                <a:solidFill>
                  <a:srgbClr val="03437C"/>
                </a:solidFill>
              </a:rPr>
              <a:t> de </a:t>
            </a:r>
            <a:r>
              <a:rPr lang="en-GB" sz="1400" b="1" err="1">
                <a:solidFill>
                  <a:srgbClr val="03437C"/>
                </a:solidFill>
              </a:rPr>
              <a:t>votre</a:t>
            </a:r>
            <a:r>
              <a:rPr lang="en-GB" sz="1400" b="1">
                <a:solidFill>
                  <a:srgbClr val="03437C"/>
                </a:solidFill>
              </a:rPr>
              <a:t> </a:t>
            </a:r>
            <a:r>
              <a:rPr lang="en-GB" sz="1400" b="1" err="1">
                <a:solidFill>
                  <a:srgbClr val="03437C"/>
                </a:solidFill>
              </a:rPr>
              <a:t>projet</a:t>
            </a:r>
            <a:endParaRPr lang="fr-CH" sz="1400" b="1">
              <a:solidFill>
                <a:srgbClr val="03437C"/>
              </a:solidFill>
            </a:endParaRPr>
          </a:p>
        </p:txBody>
      </p:sp>
      <p:sp>
        <p:nvSpPr>
          <p:cNvPr id="14" name="TextBox 13">
            <a:extLst>
              <a:ext uri="{FF2B5EF4-FFF2-40B4-BE49-F238E27FC236}">
                <a16:creationId xmlns:a16="http://schemas.microsoft.com/office/drawing/2014/main" id="{25B37C7B-25F7-4B07-A899-3162308F285F}"/>
              </a:ext>
            </a:extLst>
          </p:cNvPr>
          <p:cNvSpPr txBox="1"/>
          <p:nvPr/>
        </p:nvSpPr>
        <p:spPr>
          <a:xfrm>
            <a:off x="3470992" y="3036425"/>
            <a:ext cx="2202016" cy="307777"/>
          </a:xfrm>
          <a:prstGeom prst="rect">
            <a:avLst/>
          </a:prstGeom>
          <a:noFill/>
        </p:spPr>
        <p:txBody>
          <a:bodyPr wrap="square">
            <a:spAutoFit/>
          </a:bodyPr>
          <a:lstStyle/>
          <a:p>
            <a:pPr algn="ctr"/>
            <a:r>
              <a:rPr lang="en-US" sz="1400">
                <a:solidFill>
                  <a:srgbClr val="03437C"/>
                </a:solidFill>
                <a:hlinkClick r:id="rId11"/>
              </a:rPr>
              <a:t>sales@spinetix.com</a:t>
            </a:r>
            <a:r>
              <a:rPr lang="en-US" sz="1400">
                <a:solidFill>
                  <a:srgbClr val="03437C"/>
                </a:solidFill>
              </a:rPr>
              <a:t> </a:t>
            </a:r>
            <a:endParaRPr lang="fr-CH"/>
          </a:p>
        </p:txBody>
      </p:sp>
    </p:spTree>
    <p:extLst>
      <p:ext uri="{BB962C8B-B14F-4D97-AF65-F5344CB8AC3E}">
        <p14:creationId xmlns:p14="http://schemas.microsoft.com/office/powerpoint/2010/main" val="386857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C5FD63-30E8-4FF1-8AE3-B892412CBE7A}"/>
              </a:ext>
            </a:extLst>
          </p:cNvPr>
          <p:cNvSpPr txBox="1"/>
          <p:nvPr/>
        </p:nvSpPr>
        <p:spPr>
          <a:xfrm>
            <a:off x="1201918" y="2177592"/>
            <a:ext cx="6740165" cy="923330"/>
          </a:xfrm>
          <a:prstGeom prst="rect">
            <a:avLst/>
          </a:prstGeom>
          <a:noFill/>
        </p:spPr>
        <p:txBody>
          <a:bodyPr wrap="square" rtlCol="0">
            <a:spAutoFit/>
          </a:bodyPr>
          <a:lstStyle/>
          <a:p>
            <a:pPr algn="ctr"/>
            <a:r>
              <a:rPr lang="en-GB" sz="5400">
                <a:solidFill>
                  <a:schemeClr val="bg1"/>
                </a:solidFill>
              </a:rPr>
              <a:t>Merci!</a:t>
            </a:r>
            <a:endParaRPr lang="fr-CH" sz="5400">
              <a:solidFill>
                <a:schemeClr val="bg1"/>
              </a:solidFill>
            </a:endParaRPr>
          </a:p>
        </p:txBody>
      </p:sp>
    </p:spTree>
    <p:extLst>
      <p:ext uri="{BB962C8B-B14F-4D97-AF65-F5344CB8AC3E}">
        <p14:creationId xmlns:p14="http://schemas.microsoft.com/office/powerpoint/2010/main" val="237021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5D25-E8E4-4655-98D2-EADF77B5262F}"/>
              </a:ext>
            </a:extLst>
          </p:cNvPr>
          <p:cNvSpPr>
            <a:spLocks noGrp="1"/>
          </p:cNvSpPr>
          <p:nvPr>
            <p:ph type="title"/>
          </p:nvPr>
        </p:nvSpPr>
        <p:spPr/>
        <p:txBody>
          <a:bodyPr/>
          <a:lstStyle/>
          <a:p>
            <a:r>
              <a:rPr lang="en-US" err="1"/>
              <a:t>L’affichage</a:t>
            </a:r>
            <a:r>
              <a:rPr lang="en-US"/>
              <a:t> </a:t>
            </a:r>
            <a:r>
              <a:rPr lang="en-US" err="1"/>
              <a:t>dynamique</a:t>
            </a:r>
            <a:r>
              <a:rPr lang="en-US"/>
              <a:t> </a:t>
            </a:r>
            <a:r>
              <a:rPr lang="en-US" err="1"/>
              <a:t>est</a:t>
            </a:r>
            <a:r>
              <a:rPr lang="en-US"/>
              <a:t> </a:t>
            </a:r>
            <a:r>
              <a:rPr lang="en-US" err="1"/>
              <a:t>incontournable</a:t>
            </a:r>
            <a:endParaRPr lang="fr-CH"/>
          </a:p>
        </p:txBody>
      </p:sp>
      <p:pic>
        <p:nvPicPr>
          <p:cNvPr id="6" name="Picture 5" descr="A picture containing text, indoor, several&#10;&#10;Description automatically generated">
            <a:extLst>
              <a:ext uri="{FF2B5EF4-FFF2-40B4-BE49-F238E27FC236}">
                <a16:creationId xmlns:a16="http://schemas.microsoft.com/office/drawing/2014/main" id="{400B5979-68DE-4766-9CF8-78FBAA62C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39" r="6123" b="14547"/>
          <a:stretch/>
        </p:blipFill>
        <p:spPr>
          <a:xfrm>
            <a:off x="3802" y="1351703"/>
            <a:ext cx="2225817" cy="1323131"/>
          </a:xfrm>
          <a:prstGeom prst="rect">
            <a:avLst/>
          </a:prstGeom>
        </p:spPr>
      </p:pic>
      <p:pic>
        <p:nvPicPr>
          <p:cNvPr id="7" name="Picture 6">
            <a:extLst>
              <a:ext uri="{FF2B5EF4-FFF2-40B4-BE49-F238E27FC236}">
                <a16:creationId xmlns:a16="http://schemas.microsoft.com/office/drawing/2014/main" id="{6CEE9BE2-2097-41E0-BA5B-D2376C0C107B}"/>
              </a:ext>
            </a:extLst>
          </p:cNvPr>
          <p:cNvPicPr>
            <a:picLocks noChangeAspect="1"/>
          </p:cNvPicPr>
          <p:nvPr/>
        </p:nvPicPr>
        <p:blipFill rotWithShape="1">
          <a:blip r:embed="rId4"/>
          <a:srcRect l="3678" r="19993" b="5322"/>
          <a:stretch/>
        </p:blipFill>
        <p:spPr>
          <a:xfrm>
            <a:off x="2305749" y="1351703"/>
            <a:ext cx="2225818" cy="1323131"/>
          </a:xfrm>
          <a:prstGeom prst="rect">
            <a:avLst/>
          </a:prstGeom>
        </p:spPr>
      </p:pic>
      <p:pic>
        <p:nvPicPr>
          <p:cNvPr id="9" name="Picture 8" descr="A picture containing text, ceiling&#10;&#10;Description automatically generated">
            <a:extLst>
              <a:ext uri="{FF2B5EF4-FFF2-40B4-BE49-F238E27FC236}">
                <a16:creationId xmlns:a16="http://schemas.microsoft.com/office/drawing/2014/main" id="{8C6BDD37-7998-49A3-85C9-33D3CD4EA0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4" r="7205"/>
          <a:stretch/>
        </p:blipFill>
        <p:spPr>
          <a:xfrm>
            <a:off x="4607697" y="1351703"/>
            <a:ext cx="2225818" cy="1323131"/>
          </a:xfrm>
          <a:prstGeom prst="rect">
            <a:avLst/>
          </a:prstGeom>
        </p:spPr>
      </p:pic>
      <p:pic>
        <p:nvPicPr>
          <p:cNvPr id="12" name="Picture 11" descr="A picture containing text, indoor, floor, airport&#10;&#10;Description automatically generated">
            <a:extLst>
              <a:ext uri="{FF2B5EF4-FFF2-40B4-BE49-F238E27FC236}">
                <a16:creationId xmlns:a16="http://schemas.microsoft.com/office/drawing/2014/main" id="{D77C1106-8D30-41B7-B151-0E3C4F5735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1" t="8668" r="3526" b="12257"/>
          <a:stretch/>
        </p:blipFill>
        <p:spPr>
          <a:xfrm>
            <a:off x="6921984" y="1351702"/>
            <a:ext cx="2225818" cy="1323131"/>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90FF6CED-0A54-45DB-9591-8CC95F46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4"/>
          <a:stretch/>
        </p:blipFill>
        <p:spPr>
          <a:xfrm>
            <a:off x="-3075" y="3381346"/>
            <a:ext cx="2225817" cy="132087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F61CCD3-6155-4FCB-8CC7-B767AC4FA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170"/>
          <a:stretch/>
        </p:blipFill>
        <p:spPr>
          <a:xfrm>
            <a:off x="2305749" y="3380165"/>
            <a:ext cx="2225817" cy="1316616"/>
          </a:xfrm>
          <a:prstGeom prst="rect">
            <a:avLst/>
          </a:prstGeom>
        </p:spPr>
      </p:pic>
      <p:pic>
        <p:nvPicPr>
          <p:cNvPr id="26" name="Picture 25">
            <a:extLst>
              <a:ext uri="{FF2B5EF4-FFF2-40B4-BE49-F238E27FC236}">
                <a16:creationId xmlns:a16="http://schemas.microsoft.com/office/drawing/2014/main" id="{AF290041-6F50-46E2-95F4-9CB9DE5CD5C9}"/>
              </a:ext>
            </a:extLst>
          </p:cNvPr>
          <p:cNvPicPr>
            <a:picLocks noChangeAspect="1"/>
          </p:cNvPicPr>
          <p:nvPr/>
        </p:nvPicPr>
        <p:blipFill rotWithShape="1">
          <a:blip r:embed="rId9"/>
          <a:srcRect l="8858" r="12024" b="478"/>
          <a:stretch/>
        </p:blipFill>
        <p:spPr>
          <a:xfrm>
            <a:off x="4645678" y="3380165"/>
            <a:ext cx="2213475" cy="1316616"/>
          </a:xfrm>
          <a:prstGeom prst="rect">
            <a:avLst/>
          </a:prstGeom>
        </p:spPr>
      </p:pic>
      <p:pic>
        <p:nvPicPr>
          <p:cNvPr id="27" name="Picture 26">
            <a:extLst>
              <a:ext uri="{FF2B5EF4-FFF2-40B4-BE49-F238E27FC236}">
                <a16:creationId xmlns:a16="http://schemas.microsoft.com/office/drawing/2014/main" id="{87061A25-B82C-47DC-8E4B-269C472254BA}"/>
              </a:ext>
            </a:extLst>
          </p:cNvPr>
          <p:cNvPicPr>
            <a:picLocks noChangeAspect="1"/>
          </p:cNvPicPr>
          <p:nvPr/>
        </p:nvPicPr>
        <p:blipFill rotWithShape="1">
          <a:blip r:embed="rId10"/>
          <a:srcRect r="13886" b="6793"/>
          <a:stretch/>
        </p:blipFill>
        <p:spPr>
          <a:xfrm>
            <a:off x="6921983" y="3380165"/>
            <a:ext cx="2225819" cy="1316616"/>
          </a:xfrm>
          <a:prstGeom prst="rect">
            <a:avLst/>
          </a:prstGeom>
        </p:spPr>
      </p:pic>
      <p:sp>
        <p:nvSpPr>
          <p:cNvPr id="28" name="Rectangle 27">
            <a:extLst>
              <a:ext uri="{FF2B5EF4-FFF2-40B4-BE49-F238E27FC236}">
                <a16:creationId xmlns:a16="http://schemas.microsoft.com/office/drawing/2014/main" id="{DDE0EB44-A31A-46E4-893A-0D7A5C8ED2AD}"/>
              </a:ext>
            </a:extLst>
          </p:cNvPr>
          <p:cNvSpPr/>
          <p:nvPr/>
        </p:nvSpPr>
        <p:spPr>
          <a:xfrm>
            <a:off x="3802" y="106291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TextBox 28">
            <a:extLst>
              <a:ext uri="{FF2B5EF4-FFF2-40B4-BE49-F238E27FC236}">
                <a16:creationId xmlns:a16="http://schemas.microsoft.com/office/drawing/2014/main" id="{63BAF8A0-3ED6-4483-990A-1DCD71F2ACC8}"/>
              </a:ext>
            </a:extLst>
          </p:cNvPr>
          <p:cNvSpPr txBox="1"/>
          <p:nvPr/>
        </p:nvSpPr>
        <p:spPr>
          <a:xfrm>
            <a:off x="3802" y="1060449"/>
            <a:ext cx="2213478" cy="276999"/>
          </a:xfrm>
          <a:prstGeom prst="rect">
            <a:avLst/>
          </a:prstGeom>
          <a:noFill/>
        </p:spPr>
        <p:txBody>
          <a:bodyPr wrap="square" rtlCol="0">
            <a:spAutoFit/>
          </a:bodyPr>
          <a:lstStyle/>
          <a:p>
            <a:pPr algn="ctr"/>
            <a:r>
              <a:rPr lang="en-GB" sz="1200" err="1">
                <a:solidFill>
                  <a:schemeClr val="bg1"/>
                </a:solidFill>
              </a:rPr>
              <a:t>Hôtellerie</a:t>
            </a:r>
            <a:r>
              <a:rPr lang="en-GB" sz="1200">
                <a:solidFill>
                  <a:schemeClr val="bg1"/>
                </a:solidFill>
              </a:rPr>
              <a:t> et restauration</a:t>
            </a:r>
            <a:endParaRPr lang="fr-CH" sz="1200">
              <a:solidFill>
                <a:schemeClr val="bg1"/>
              </a:solidFill>
            </a:endParaRPr>
          </a:p>
        </p:txBody>
      </p:sp>
      <p:sp>
        <p:nvSpPr>
          <p:cNvPr id="30" name="TextBox 29">
            <a:extLst>
              <a:ext uri="{FF2B5EF4-FFF2-40B4-BE49-F238E27FC236}">
                <a16:creationId xmlns:a16="http://schemas.microsoft.com/office/drawing/2014/main" id="{9048E320-3D94-402C-A549-691C425C488A}"/>
              </a:ext>
            </a:extLst>
          </p:cNvPr>
          <p:cNvSpPr txBox="1"/>
          <p:nvPr/>
        </p:nvSpPr>
        <p:spPr>
          <a:xfrm>
            <a:off x="2305748" y="1066157"/>
            <a:ext cx="2225817" cy="276999"/>
          </a:xfrm>
          <a:prstGeom prst="rect">
            <a:avLst/>
          </a:prstGeom>
          <a:noFill/>
        </p:spPr>
        <p:txBody>
          <a:bodyPr wrap="square" rtlCol="0">
            <a:spAutoFit/>
          </a:bodyPr>
          <a:lstStyle/>
          <a:p>
            <a:pPr algn="ctr"/>
            <a:r>
              <a:rPr lang="en-GB" sz="1200" err="1">
                <a:solidFill>
                  <a:schemeClr val="bg1"/>
                </a:solidFill>
              </a:rPr>
              <a:t>Entreprises</a:t>
            </a:r>
            <a:endParaRPr lang="fr-CH" sz="1200">
              <a:solidFill>
                <a:schemeClr val="bg1"/>
              </a:solidFill>
            </a:endParaRPr>
          </a:p>
        </p:txBody>
      </p:sp>
      <p:sp>
        <p:nvSpPr>
          <p:cNvPr id="31" name="TextBox 30">
            <a:extLst>
              <a:ext uri="{FF2B5EF4-FFF2-40B4-BE49-F238E27FC236}">
                <a16:creationId xmlns:a16="http://schemas.microsoft.com/office/drawing/2014/main" id="{37A1BF46-2654-4E02-88D3-AE03FE0A6D32}"/>
              </a:ext>
            </a:extLst>
          </p:cNvPr>
          <p:cNvSpPr txBox="1"/>
          <p:nvPr/>
        </p:nvSpPr>
        <p:spPr>
          <a:xfrm>
            <a:off x="4607694" y="1063601"/>
            <a:ext cx="2213478" cy="276999"/>
          </a:xfrm>
          <a:prstGeom prst="rect">
            <a:avLst/>
          </a:prstGeom>
          <a:noFill/>
        </p:spPr>
        <p:txBody>
          <a:bodyPr wrap="square" rtlCol="0">
            <a:spAutoFit/>
          </a:bodyPr>
          <a:lstStyle/>
          <a:p>
            <a:pPr algn="ctr"/>
            <a:r>
              <a:rPr lang="en-GB" sz="1200" err="1">
                <a:solidFill>
                  <a:schemeClr val="bg1"/>
                </a:solidFill>
              </a:rPr>
              <a:t>Enseignement</a:t>
            </a:r>
            <a:endParaRPr lang="fr-CH" sz="1200">
              <a:solidFill>
                <a:schemeClr val="bg1"/>
              </a:solidFill>
            </a:endParaRPr>
          </a:p>
        </p:txBody>
      </p:sp>
      <p:sp>
        <p:nvSpPr>
          <p:cNvPr id="32" name="TextBox 31">
            <a:extLst>
              <a:ext uri="{FF2B5EF4-FFF2-40B4-BE49-F238E27FC236}">
                <a16:creationId xmlns:a16="http://schemas.microsoft.com/office/drawing/2014/main" id="{4344CCDA-4B0F-40E9-A8B7-1583AA90CB66}"/>
              </a:ext>
            </a:extLst>
          </p:cNvPr>
          <p:cNvSpPr txBox="1"/>
          <p:nvPr/>
        </p:nvSpPr>
        <p:spPr>
          <a:xfrm>
            <a:off x="6928853" y="1061068"/>
            <a:ext cx="2213478" cy="276999"/>
          </a:xfrm>
          <a:prstGeom prst="rect">
            <a:avLst/>
          </a:prstGeom>
          <a:noFill/>
        </p:spPr>
        <p:txBody>
          <a:bodyPr wrap="square" rtlCol="0">
            <a:spAutoFit/>
          </a:bodyPr>
          <a:lstStyle/>
          <a:p>
            <a:pPr algn="ctr"/>
            <a:r>
              <a:rPr lang="en-GB" sz="1200" err="1">
                <a:solidFill>
                  <a:schemeClr val="bg1"/>
                </a:solidFill>
              </a:rPr>
              <a:t>Événementiel</a:t>
            </a:r>
            <a:endParaRPr lang="fr-CH" sz="1200">
              <a:solidFill>
                <a:schemeClr val="bg1"/>
              </a:solidFill>
            </a:endParaRPr>
          </a:p>
        </p:txBody>
      </p:sp>
      <p:sp>
        <p:nvSpPr>
          <p:cNvPr id="33" name="Rectangle 32">
            <a:extLst>
              <a:ext uri="{FF2B5EF4-FFF2-40B4-BE49-F238E27FC236}">
                <a16:creationId xmlns:a16="http://schemas.microsoft.com/office/drawing/2014/main" id="{01D75E08-8CE4-4547-A627-06E158BB22C7}"/>
              </a:ext>
            </a:extLst>
          </p:cNvPr>
          <p:cNvSpPr/>
          <p:nvPr/>
        </p:nvSpPr>
        <p:spPr>
          <a:xfrm>
            <a:off x="2" y="3090790"/>
            <a:ext cx="9144000" cy="290556"/>
          </a:xfrm>
          <a:prstGeom prst="rect">
            <a:avLst/>
          </a:prstGeom>
          <a:solidFill>
            <a:srgbClr val="03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5" name="TextBox 34">
            <a:extLst>
              <a:ext uri="{FF2B5EF4-FFF2-40B4-BE49-F238E27FC236}">
                <a16:creationId xmlns:a16="http://schemas.microsoft.com/office/drawing/2014/main" id="{1B31F990-6A81-4ABE-9896-68B328F3B17B}"/>
              </a:ext>
            </a:extLst>
          </p:cNvPr>
          <p:cNvSpPr txBox="1"/>
          <p:nvPr/>
        </p:nvSpPr>
        <p:spPr>
          <a:xfrm>
            <a:off x="-8546" y="3089810"/>
            <a:ext cx="2238163" cy="276999"/>
          </a:xfrm>
          <a:prstGeom prst="rect">
            <a:avLst/>
          </a:prstGeom>
          <a:noFill/>
        </p:spPr>
        <p:txBody>
          <a:bodyPr wrap="square" rtlCol="0">
            <a:spAutoFit/>
          </a:bodyPr>
          <a:lstStyle/>
          <a:p>
            <a:pPr algn="ctr"/>
            <a:r>
              <a:rPr lang="en-GB" sz="1200">
                <a:solidFill>
                  <a:schemeClr val="bg1"/>
                </a:solidFill>
              </a:rPr>
              <a:t>Sites de production</a:t>
            </a:r>
            <a:endParaRPr lang="fr-CH" sz="1200">
              <a:solidFill>
                <a:schemeClr val="bg1"/>
              </a:solidFill>
            </a:endParaRPr>
          </a:p>
        </p:txBody>
      </p:sp>
      <p:sp>
        <p:nvSpPr>
          <p:cNvPr id="36" name="TextBox 35">
            <a:extLst>
              <a:ext uri="{FF2B5EF4-FFF2-40B4-BE49-F238E27FC236}">
                <a16:creationId xmlns:a16="http://schemas.microsoft.com/office/drawing/2014/main" id="{B2A74CC3-15A4-46A3-A1C2-A920CEC1B18C}"/>
              </a:ext>
            </a:extLst>
          </p:cNvPr>
          <p:cNvSpPr txBox="1"/>
          <p:nvPr/>
        </p:nvSpPr>
        <p:spPr>
          <a:xfrm>
            <a:off x="2293402" y="3090790"/>
            <a:ext cx="2238163" cy="276999"/>
          </a:xfrm>
          <a:prstGeom prst="rect">
            <a:avLst/>
          </a:prstGeom>
          <a:noFill/>
        </p:spPr>
        <p:txBody>
          <a:bodyPr wrap="square" rtlCol="0">
            <a:spAutoFit/>
          </a:bodyPr>
          <a:lstStyle/>
          <a:p>
            <a:pPr algn="ctr"/>
            <a:r>
              <a:rPr lang="en-GB" sz="1200">
                <a:solidFill>
                  <a:schemeClr val="bg1"/>
                </a:solidFill>
              </a:rPr>
              <a:t>Commerce de </a:t>
            </a:r>
            <a:r>
              <a:rPr lang="en-GB" sz="1200" err="1">
                <a:solidFill>
                  <a:schemeClr val="bg1"/>
                </a:solidFill>
              </a:rPr>
              <a:t>détail</a:t>
            </a:r>
            <a:endParaRPr lang="fr-CH" sz="1200">
              <a:solidFill>
                <a:schemeClr val="bg1"/>
              </a:solidFill>
            </a:endParaRPr>
          </a:p>
        </p:txBody>
      </p:sp>
      <p:sp>
        <p:nvSpPr>
          <p:cNvPr id="37" name="TextBox 36">
            <a:extLst>
              <a:ext uri="{FF2B5EF4-FFF2-40B4-BE49-F238E27FC236}">
                <a16:creationId xmlns:a16="http://schemas.microsoft.com/office/drawing/2014/main" id="{4F98C2B1-B20D-4704-9A32-C6B86653D0A8}"/>
              </a:ext>
            </a:extLst>
          </p:cNvPr>
          <p:cNvSpPr txBox="1"/>
          <p:nvPr/>
        </p:nvSpPr>
        <p:spPr>
          <a:xfrm>
            <a:off x="4607694" y="3090790"/>
            <a:ext cx="2245367" cy="276999"/>
          </a:xfrm>
          <a:prstGeom prst="rect">
            <a:avLst/>
          </a:prstGeom>
          <a:noFill/>
        </p:spPr>
        <p:txBody>
          <a:bodyPr wrap="square" rtlCol="0">
            <a:spAutoFit/>
          </a:bodyPr>
          <a:lstStyle/>
          <a:p>
            <a:pPr algn="ctr"/>
            <a:r>
              <a:rPr lang="en-GB" sz="1200" err="1">
                <a:solidFill>
                  <a:schemeClr val="bg1"/>
                </a:solidFill>
              </a:rPr>
              <a:t>Secteur</a:t>
            </a:r>
            <a:r>
              <a:rPr lang="en-GB" sz="1200">
                <a:solidFill>
                  <a:schemeClr val="bg1"/>
                </a:solidFill>
              </a:rPr>
              <a:t> public</a:t>
            </a:r>
            <a:endParaRPr lang="fr-CH" sz="1200">
              <a:solidFill>
                <a:schemeClr val="bg1"/>
              </a:solidFill>
            </a:endParaRPr>
          </a:p>
        </p:txBody>
      </p:sp>
      <p:sp>
        <p:nvSpPr>
          <p:cNvPr id="38" name="TextBox 37">
            <a:extLst>
              <a:ext uri="{FF2B5EF4-FFF2-40B4-BE49-F238E27FC236}">
                <a16:creationId xmlns:a16="http://schemas.microsoft.com/office/drawing/2014/main" id="{744B4EC9-EC0F-40E1-B0C7-94E2F757A1DB}"/>
              </a:ext>
            </a:extLst>
          </p:cNvPr>
          <p:cNvSpPr txBox="1"/>
          <p:nvPr/>
        </p:nvSpPr>
        <p:spPr>
          <a:xfrm>
            <a:off x="6960079" y="3106477"/>
            <a:ext cx="2166831" cy="276999"/>
          </a:xfrm>
          <a:prstGeom prst="rect">
            <a:avLst/>
          </a:prstGeom>
          <a:noFill/>
        </p:spPr>
        <p:txBody>
          <a:bodyPr wrap="square" rtlCol="0">
            <a:spAutoFit/>
          </a:bodyPr>
          <a:lstStyle/>
          <a:p>
            <a:pPr algn="ctr"/>
            <a:r>
              <a:rPr lang="en-GB" sz="1200">
                <a:solidFill>
                  <a:schemeClr val="bg1"/>
                </a:solidFill>
              </a:rPr>
              <a:t>Banque et finance</a:t>
            </a:r>
            <a:endParaRPr lang="fr-CH" sz="1200">
              <a:solidFill>
                <a:schemeClr val="bg1"/>
              </a:solidFill>
            </a:endParaRPr>
          </a:p>
        </p:txBody>
      </p:sp>
      <p:sp>
        <p:nvSpPr>
          <p:cNvPr id="43" name="TextBox 42">
            <a:extLst>
              <a:ext uri="{FF2B5EF4-FFF2-40B4-BE49-F238E27FC236}">
                <a16:creationId xmlns:a16="http://schemas.microsoft.com/office/drawing/2014/main" id="{E6DDB878-D8C2-40D1-B093-3C85A9CC3350}"/>
              </a:ext>
            </a:extLst>
          </p:cNvPr>
          <p:cNvSpPr txBox="1"/>
          <p:nvPr/>
        </p:nvSpPr>
        <p:spPr>
          <a:xfrm>
            <a:off x="13342" y="2683186"/>
            <a:ext cx="2203938" cy="230832"/>
          </a:xfrm>
          <a:prstGeom prst="rect">
            <a:avLst/>
          </a:prstGeom>
          <a:noFill/>
        </p:spPr>
        <p:txBody>
          <a:bodyPr wrap="square">
            <a:spAutoFit/>
          </a:bodyPr>
          <a:lstStyle/>
          <a:p>
            <a:pPr algn="ctr"/>
            <a:r>
              <a:rPr lang="fr-CH" sz="900">
                <a:solidFill>
                  <a:srgbClr val="03437C"/>
                </a:solidFill>
              </a:rPr>
              <a:t>Divertir et créer des expériences</a:t>
            </a:r>
          </a:p>
        </p:txBody>
      </p:sp>
      <p:sp>
        <p:nvSpPr>
          <p:cNvPr id="44" name="TextBox 43">
            <a:extLst>
              <a:ext uri="{FF2B5EF4-FFF2-40B4-BE49-F238E27FC236}">
                <a16:creationId xmlns:a16="http://schemas.microsoft.com/office/drawing/2014/main" id="{4086FF02-EA39-476E-B63B-7AFED4F3C3CE}"/>
              </a:ext>
            </a:extLst>
          </p:cNvPr>
          <p:cNvSpPr txBox="1"/>
          <p:nvPr/>
        </p:nvSpPr>
        <p:spPr>
          <a:xfrm>
            <a:off x="2305748" y="2683186"/>
            <a:ext cx="2203938" cy="369332"/>
          </a:xfrm>
          <a:prstGeom prst="rect">
            <a:avLst/>
          </a:prstGeom>
          <a:noFill/>
        </p:spPr>
        <p:txBody>
          <a:bodyPr wrap="square">
            <a:spAutoFit/>
          </a:bodyPr>
          <a:lstStyle/>
          <a:p>
            <a:pPr algn="ctr"/>
            <a:r>
              <a:rPr lang="fr-CH" sz="900">
                <a:solidFill>
                  <a:srgbClr val="03437C"/>
                </a:solidFill>
              </a:rPr>
              <a:t>Impressionner, impacter et se démarquer</a:t>
            </a:r>
          </a:p>
        </p:txBody>
      </p:sp>
      <p:sp>
        <p:nvSpPr>
          <p:cNvPr id="45" name="TextBox 44">
            <a:extLst>
              <a:ext uri="{FF2B5EF4-FFF2-40B4-BE49-F238E27FC236}">
                <a16:creationId xmlns:a16="http://schemas.microsoft.com/office/drawing/2014/main" id="{FA916B53-1597-43F0-A1C7-C8978B1A49E1}"/>
              </a:ext>
            </a:extLst>
          </p:cNvPr>
          <p:cNvSpPr txBox="1"/>
          <p:nvPr/>
        </p:nvSpPr>
        <p:spPr>
          <a:xfrm>
            <a:off x="4595355" y="2684158"/>
            <a:ext cx="2225817" cy="369332"/>
          </a:xfrm>
          <a:prstGeom prst="rect">
            <a:avLst/>
          </a:prstGeom>
          <a:noFill/>
        </p:spPr>
        <p:txBody>
          <a:bodyPr wrap="square">
            <a:spAutoFit/>
          </a:bodyPr>
          <a:lstStyle/>
          <a:p>
            <a:pPr algn="ctr"/>
            <a:r>
              <a:rPr lang="fr-CH" sz="900">
                <a:solidFill>
                  <a:srgbClr val="03437C"/>
                </a:solidFill>
              </a:rPr>
              <a:t>Éduquer et toucher un public </a:t>
            </a:r>
          </a:p>
          <a:p>
            <a:pPr algn="ctr"/>
            <a:r>
              <a:rPr lang="fr-CH" sz="900">
                <a:solidFill>
                  <a:srgbClr val="03437C"/>
                </a:solidFill>
              </a:rPr>
              <a:t>plus large</a:t>
            </a:r>
          </a:p>
        </p:txBody>
      </p:sp>
      <p:sp>
        <p:nvSpPr>
          <p:cNvPr id="46" name="TextBox 45">
            <a:extLst>
              <a:ext uri="{FF2B5EF4-FFF2-40B4-BE49-F238E27FC236}">
                <a16:creationId xmlns:a16="http://schemas.microsoft.com/office/drawing/2014/main" id="{77AC56D5-FB86-49A3-B3A5-90121908C1E0}"/>
              </a:ext>
            </a:extLst>
          </p:cNvPr>
          <p:cNvSpPr txBox="1"/>
          <p:nvPr/>
        </p:nvSpPr>
        <p:spPr>
          <a:xfrm>
            <a:off x="6939246" y="2683185"/>
            <a:ext cx="2225817" cy="230832"/>
          </a:xfrm>
          <a:prstGeom prst="rect">
            <a:avLst/>
          </a:prstGeom>
          <a:noFill/>
        </p:spPr>
        <p:txBody>
          <a:bodyPr wrap="square">
            <a:spAutoFit/>
          </a:bodyPr>
          <a:lstStyle/>
          <a:p>
            <a:pPr algn="ctr"/>
            <a:r>
              <a:rPr lang="en-GB" sz="900" err="1">
                <a:solidFill>
                  <a:srgbClr val="03437C"/>
                </a:solidFill>
              </a:rPr>
              <a:t>Créer</a:t>
            </a:r>
            <a:r>
              <a:rPr lang="en-GB" sz="900">
                <a:solidFill>
                  <a:srgbClr val="03437C"/>
                </a:solidFill>
              </a:rPr>
              <a:t> des </a:t>
            </a:r>
            <a:r>
              <a:rPr lang="en-GB" sz="900" err="1">
                <a:solidFill>
                  <a:srgbClr val="03437C"/>
                </a:solidFill>
              </a:rPr>
              <a:t>émotions</a:t>
            </a:r>
            <a:r>
              <a:rPr lang="en-GB" sz="900">
                <a:solidFill>
                  <a:srgbClr val="03437C"/>
                </a:solidFill>
              </a:rPr>
              <a:t> </a:t>
            </a:r>
            <a:r>
              <a:rPr lang="en-GB" sz="900" err="1">
                <a:solidFill>
                  <a:srgbClr val="03437C"/>
                </a:solidFill>
              </a:rPr>
              <a:t>mémorables</a:t>
            </a:r>
            <a:endParaRPr lang="fr-CH" sz="900">
              <a:solidFill>
                <a:srgbClr val="03437C"/>
              </a:solidFill>
            </a:endParaRPr>
          </a:p>
        </p:txBody>
      </p:sp>
      <p:sp>
        <p:nvSpPr>
          <p:cNvPr id="47" name="TextBox 46">
            <a:extLst>
              <a:ext uri="{FF2B5EF4-FFF2-40B4-BE49-F238E27FC236}">
                <a16:creationId xmlns:a16="http://schemas.microsoft.com/office/drawing/2014/main" id="{B18D1E7B-EFBD-4F0A-BE16-395CAB4196DC}"/>
              </a:ext>
            </a:extLst>
          </p:cNvPr>
          <p:cNvSpPr txBox="1"/>
          <p:nvPr/>
        </p:nvSpPr>
        <p:spPr>
          <a:xfrm>
            <a:off x="-12301" y="4702223"/>
            <a:ext cx="2203938" cy="369332"/>
          </a:xfrm>
          <a:prstGeom prst="rect">
            <a:avLst/>
          </a:prstGeom>
          <a:noFill/>
        </p:spPr>
        <p:txBody>
          <a:bodyPr wrap="square">
            <a:spAutoFit/>
          </a:bodyPr>
          <a:lstStyle/>
          <a:p>
            <a:pPr algn="ctr"/>
            <a:r>
              <a:rPr lang="fr-CH" sz="900">
                <a:solidFill>
                  <a:srgbClr val="03437C"/>
                </a:solidFill>
              </a:rPr>
              <a:t>Gagner du temps et </a:t>
            </a:r>
          </a:p>
          <a:p>
            <a:pPr algn="ctr"/>
            <a:r>
              <a:rPr lang="fr-CH" sz="900">
                <a:solidFill>
                  <a:srgbClr val="03437C"/>
                </a:solidFill>
              </a:rPr>
              <a:t>augmenter la sécurité</a:t>
            </a:r>
          </a:p>
        </p:txBody>
      </p:sp>
      <p:sp>
        <p:nvSpPr>
          <p:cNvPr id="48" name="TextBox 47">
            <a:extLst>
              <a:ext uri="{FF2B5EF4-FFF2-40B4-BE49-F238E27FC236}">
                <a16:creationId xmlns:a16="http://schemas.microsoft.com/office/drawing/2014/main" id="{93A1B2E2-5EF0-44F0-AB2A-FC2DFB375B4E}"/>
              </a:ext>
            </a:extLst>
          </p:cNvPr>
          <p:cNvSpPr txBox="1"/>
          <p:nvPr/>
        </p:nvSpPr>
        <p:spPr>
          <a:xfrm>
            <a:off x="2319058" y="4702223"/>
            <a:ext cx="2237179" cy="369332"/>
          </a:xfrm>
          <a:prstGeom prst="rect">
            <a:avLst/>
          </a:prstGeom>
          <a:noFill/>
        </p:spPr>
        <p:txBody>
          <a:bodyPr wrap="square">
            <a:spAutoFit/>
          </a:bodyPr>
          <a:lstStyle/>
          <a:p>
            <a:pPr algn="ctr"/>
            <a:r>
              <a:rPr lang="fr-CH" sz="900">
                <a:solidFill>
                  <a:srgbClr val="03437C"/>
                </a:solidFill>
              </a:rPr>
              <a:t>Personnaliser, faire des ventes croisées et gagner davantage</a:t>
            </a:r>
          </a:p>
        </p:txBody>
      </p:sp>
      <p:sp>
        <p:nvSpPr>
          <p:cNvPr id="49" name="TextBox 48">
            <a:extLst>
              <a:ext uri="{FF2B5EF4-FFF2-40B4-BE49-F238E27FC236}">
                <a16:creationId xmlns:a16="http://schemas.microsoft.com/office/drawing/2014/main" id="{8AC9409B-AD31-4E1D-BFA4-53C15BA6BF88}"/>
              </a:ext>
            </a:extLst>
          </p:cNvPr>
          <p:cNvSpPr txBox="1"/>
          <p:nvPr/>
        </p:nvSpPr>
        <p:spPr>
          <a:xfrm>
            <a:off x="4640688" y="4714422"/>
            <a:ext cx="2237179" cy="230832"/>
          </a:xfrm>
          <a:prstGeom prst="rect">
            <a:avLst/>
          </a:prstGeom>
          <a:noFill/>
        </p:spPr>
        <p:txBody>
          <a:bodyPr wrap="square">
            <a:spAutoFit/>
          </a:bodyPr>
          <a:lstStyle/>
          <a:p>
            <a:pPr algn="ctr"/>
            <a:r>
              <a:rPr lang="en-GB" sz="900">
                <a:solidFill>
                  <a:srgbClr val="03437C"/>
                </a:solidFill>
              </a:rPr>
              <a:t>Informer, </a:t>
            </a:r>
            <a:r>
              <a:rPr lang="en-GB" sz="900" err="1">
                <a:solidFill>
                  <a:srgbClr val="03437C"/>
                </a:solidFill>
              </a:rPr>
              <a:t>alerter</a:t>
            </a:r>
            <a:r>
              <a:rPr lang="en-GB" sz="900">
                <a:solidFill>
                  <a:srgbClr val="03437C"/>
                </a:solidFill>
              </a:rPr>
              <a:t> &amp; </a:t>
            </a:r>
            <a:r>
              <a:rPr lang="en-GB" sz="900" err="1">
                <a:solidFill>
                  <a:srgbClr val="03437C"/>
                </a:solidFill>
              </a:rPr>
              <a:t>protéger</a:t>
            </a:r>
            <a:endParaRPr lang="fr-CH" sz="900">
              <a:solidFill>
                <a:srgbClr val="03437C"/>
              </a:solidFill>
            </a:endParaRPr>
          </a:p>
        </p:txBody>
      </p:sp>
      <p:sp>
        <p:nvSpPr>
          <p:cNvPr id="50" name="TextBox 49">
            <a:extLst>
              <a:ext uri="{FF2B5EF4-FFF2-40B4-BE49-F238E27FC236}">
                <a16:creationId xmlns:a16="http://schemas.microsoft.com/office/drawing/2014/main" id="{94DA87E1-DFED-4C16-AF2B-848E234B1096}"/>
              </a:ext>
            </a:extLst>
          </p:cNvPr>
          <p:cNvSpPr txBox="1"/>
          <p:nvPr/>
        </p:nvSpPr>
        <p:spPr>
          <a:xfrm>
            <a:off x="6921978" y="4702223"/>
            <a:ext cx="2237179" cy="230832"/>
          </a:xfrm>
          <a:prstGeom prst="rect">
            <a:avLst/>
          </a:prstGeom>
          <a:noFill/>
        </p:spPr>
        <p:txBody>
          <a:bodyPr wrap="square">
            <a:spAutoFit/>
          </a:bodyPr>
          <a:lstStyle/>
          <a:p>
            <a:pPr algn="ctr"/>
            <a:r>
              <a:rPr lang="fr-CH" sz="900">
                <a:solidFill>
                  <a:srgbClr val="03437C"/>
                </a:solidFill>
              </a:rPr>
              <a:t>Saisir les opportunités de demain</a:t>
            </a:r>
          </a:p>
        </p:txBody>
      </p:sp>
    </p:spTree>
    <p:extLst>
      <p:ext uri="{BB962C8B-B14F-4D97-AF65-F5344CB8AC3E}">
        <p14:creationId xmlns:p14="http://schemas.microsoft.com/office/powerpoint/2010/main" val="165751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734D2D9-1CEA-47DC-B54E-0966C4EE8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5228" y="1467843"/>
            <a:ext cx="6073545" cy="2946280"/>
          </a:xfrm>
          <a:prstGeom prst="rect">
            <a:avLst/>
          </a:prstGeom>
        </p:spPr>
      </p:pic>
      <p:sp>
        <p:nvSpPr>
          <p:cNvPr id="3" name="Rectangle 2">
            <a:extLst>
              <a:ext uri="{FF2B5EF4-FFF2-40B4-BE49-F238E27FC236}">
                <a16:creationId xmlns:a16="http://schemas.microsoft.com/office/drawing/2014/main" id="{19C2D6BA-88A7-473C-AEC7-FE351E6DA3BD}"/>
              </a:ext>
            </a:extLst>
          </p:cNvPr>
          <p:cNvSpPr/>
          <p:nvPr/>
        </p:nvSpPr>
        <p:spPr>
          <a:xfrm>
            <a:off x="427290" y="1268181"/>
            <a:ext cx="8289420" cy="3345603"/>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12D62559-C0A2-48CA-92D3-74D75F80FB12}"/>
              </a:ext>
            </a:extLst>
          </p:cNvPr>
          <p:cNvSpPr>
            <a:spLocks noGrp="1"/>
          </p:cNvSpPr>
          <p:nvPr>
            <p:ph type="title"/>
          </p:nvPr>
        </p:nvSpPr>
        <p:spPr/>
        <p:txBody>
          <a:bodyPr/>
          <a:lstStyle/>
          <a:p>
            <a:r>
              <a:rPr lang="en-GB" err="1"/>
              <a:t>Pourquoi</a:t>
            </a:r>
            <a:r>
              <a:rPr lang="en-GB"/>
              <a:t> SpinetiX?</a:t>
            </a:r>
            <a:endParaRPr lang="fr-CH"/>
          </a:p>
        </p:txBody>
      </p:sp>
      <p:pic>
        <p:nvPicPr>
          <p:cNvPr id="7" name="Picture 6">
            <a:extLst>
              <a:ext uri="{FF2B5EF4-FFF2-40B4-BE49-F238E27FC236}">
                <a16:creationId xmlns:a16="http://schemas.microsoft.com/office/drawing/2014/main" id="{08D42358-2A0C-4CE1-A486-A75556B24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1512" y="1837058"/>
            <a:ext cx="896355" cy="786729"/>
          </a:xfrm>
          <a:prstGeom prst="rect">
            <a:avLst/>
          </a:prstGeom>
        </p:spPr>
      </p:pic>
      <p:sp>
        <p:nvSpPr>
          <p:cNvPr id="9" name="TextBox 8">
            <a:extLst>
              <a:ext uri="{FF2B5EF4-FFF2-40B4-BE49-F238E27FC236}">
                <a16:creationId xmlns:a16="http://schemas.microsoft.com/office/drawing/2014/main" id="{B04A9534-73EE-4DAA-93EC-ACFCEF25FAC5}"/>
              </a:ext>
            </a:extLst>
          </p:cNvPr>
          <p:cNvSpPr txBox="1"/>
          <p:nvPr/>
        </p:nvSpPr>
        <p:spPr>
          <a:xfrm>
            <a:off x="5852636" y="2781718"/>
            <a:ext cx="1658629" cy="461665"/>
          </a:xfrm>
          <a:prstGeom prst="rect">
            <a:avLst/>
          </a:prstGeom>
          <a:noFill/>
        </p:spPr>
        <p:txBody>
          <a:bodyPr wrap="square" rtlCol="0">
            <a:spAutoFit/>
          </a:bodyPr>
          <a:lstStyle/>
          <a:p>
            <a:pPr algn="ctr"/>
            <a:r>
              <a:rPr lang="en-US" sz="1200" b="1">
                <a:solidFill>
                  <a:srgbClr val="CDA458"/>
                </a:solidFill>
              </a:rPr>
              <a:t>UNE SOLUTION COMPLÈTE</a:t>
            </a:r>
          </a:p>
        </p:txBody>
      </p:sp>
      <p:sp>
        <p:nvSpPr>
          <p:cNvPr id="11" name="TextBox 10">
            <a:extLst>
              <a:ext uri="{FF2B5EF4-FFF2-40B4-BE49-F238E27FC236}">
                <a16:creationId xmlns:a16="http://schemas.microsoft.com/office/drawing/2014/main" id="{8488F6D2-F35E-4CE9-A4EE-23237FC972B0}"/>
              </a:ext>
            </a:extLst>
          </p:cNvPr>
          <p:cNvSpPr txBox="1"/>
          <p:nvPr/>
        </p:nvSpPr>
        <p:spPr>
          <a:xfrm>
            <a:off x="3742685" y="2766330"/>
            <a:ext cx="1658629" cy="461665"/>
          </a:xfrm>
          <a:prstGeom prst="rect">
            <a:avLst/>
          </a:prstGeom>
          <a:noFill/>
        </p:spPr>
        <p:txBody>
          <a:bodyPr wrap="square" rtlCol="0">
            <a:spAutoFit/>
          </a:bodyPr>
          <a:lstStyle/>
          <a:p>
            <a:pPr algn="ctr"/>
            <a:r>
              <a:rPr lang="en-US" sz="1200" b="1">
                <a:solidFill>
                  <a:srgbClr val="CDA458"/>
                </a:solidFill>
              </a:rPr>
              <a:t>UN ÉCOSYSTÈME COLLABORATIF</a:t>
            </a:r>
          </a:p>
        </p:txBody>
      </p:sp>
      <p:sp>
        <p:nvSpPr>
          <p:cNvPr id="12" name="TextBox 11">
            <a:extLst>
              <a:ext uri="{FF2B5EF4-FFF2-40B4-BE49-F238E27FC236}">
                <a16:creationId xmlns:a16="http://schemas.microsoft.com/office/drawing/2014/main" id="{BDA7A7D8-217B-44F1-BEF5-85324B0EDBA3}"/>
              </a:ext>
            </a:extLst>
          </p:cNvPr>
          <p:cNvSpPr txBox="1"/>
          <p:nvPr/>
        </p:nvSpPr>
        <p:spPr>
          <a:xfrm>
            <a:off x="1781775" y="2765331"/>
            <a:ext cx="1366080" cy="461665"/>
          </a:xfrm>
          <a:prstGeom prst="rect">
            <a:avLst/>
          </a:prstGeom>
          <a:noFill/>
        </p:spPr>
        <p:txBody>
          <a:bodyPr wrap="square" rtlCol="0">
            <a:spAutoFit/>
          </a:bodyPr>
          <a:lstStyle/>
          <a:p>
            <a:pPr algn="ctr"/>
            <a:r>
              <a:rPr lang="en-US" sz="1200" b="1">
                <a:solidFill>
                  <a:srgbClr val="CDA458"/>
                </a:solidFill>
              </a:rPr>
              <a:t>15 ANS D’HÉRITAGE</a:t>
            </a:r>
          </a:p>
        </p:txBody>
      </p:sp>
      <p:sp>
        <p:nvSpPr>
          <p:cNvPr id="15" name="TextBox 14">
            <a:extLst>
              <a:ext uri="{FF2B5EF4-FFF2-40B4-BE49-F238E27FC236}">
                <a16:creationId xmlns:a16="http://schemas.microsoft.com/office/drawing/2014/main" id="{C4BE192E-3026-4265-A767-03CC53C31A2D}"/>
              </a:ext>
            </a:extLst>
          </p:cNvPr>
          <p:cNvSpPr txBox="1"/>
          <p:nvPr/>
        </p:nvSpPr>
        <p:spPr>
          <a:xfrm>
            <a:off x="5619919" y="3537845"/>
            <a:ext cx="2198934" cy="707886"/>
          </a:xfrm>
          <a:prstGeom prst="rect">
            <a:avLst/>
          </a:prstGeom>
          <a:noFill/>
        </p:spPr>
        <p:txBody>
          <a:bodyPr wrap="square" lIns="91440" tIns="45720" rIns="91440" bIns="45720" rtlCol="0" anchor="t">
            <a:spAutoFit/>
          </a:bodyPr>
          <a:lstStyle/>
          <a:p>
            <a:pPr algn="ctr"/>
            <a:r>
              <a:rPr lang="fr-CH" sz="1000">
                <a:solidFill>
                  <a:srgbClr val="03437C"/>
                </a:solidFill>
              </a:rPr>
              <a:t>Des applications illimitées. Des écrans simples aux bornes interactives en passant par les murs d'écrans</a:t>
            </a:r>
            <a:endParaRPr lang="en-US" sz="1000">
              <a:solidFill>
                <a:srgbClr val="03437C"/>
              </a:solidFill>
            </a:endParaRPr>
          </a:p>
        </p:txBody>
      </p:sp>
      <p:sp>
        <p:nvSpPr>
          <p:cNvPr id="17" name="TextBox 16">
            <a:extLst>
              <a:ext uri="{FF2B5EF4-FFF2-40B4-BE49-F238E27FC236}">
                <a16:creationId xmlns:a16="http://schemas.microsoft.com/office/drawing/2014/main" id="{D3BAE57B-6758-4328-93A0-D15069C2C0E4}"/>
              </a:ext>
            </a:extLst>
          </p:cNvPr>
          <p:cNvSpPr txBox="1"/>
          <p:nvPr/>
        </p:nvSpPr>
        <p:spPr>
          <a:xfrm>
            <a:off x="3797379" y="3537845"/>
            <a:ext cx="1543232" cy="553998"/>
          </a:xfrm>
          <a:prstGeom prst="rect">
            <a:avLst/>
          </a:prstGeom>
          <a:noFill/>
        </p:spPr>
        <p:txBody>
          <a:bodyPr wrap="square" rtlCol="0">
            <a:spAutoFit/>
          </a:bodyPr>
          <a:lstStyle/>
          <a:p>
            <a:pPr algn="ctr"/>
            <a:r>
              <a:rPr lang="en-US" sz="1000" err="1">
                <a:solidFill>
                  <a:srgbClr val="03437C"/>
                </a:solidFill>
              </a:rPr>
              <a:t>Présent</a:t>
            </a:r>
            <a:r>
              <a:rPr lang="en-US" sz="1000">
                <a:solidFill>
                  <a:srgbClr val="03437C"/>
                </a:solidFill>
              </a:rPr>
              <a:t> </a:t>
            </a:r>
            <a:r>
              <a:rPr lang="en-US" sz="1000" err="1">
                <a:solidFill>
                  <a:srgbClr val="03437C"/>
                </a:solidFill>
              </a:rPr>
              <a:t>localement</a:t>
            </a:r>
            <a:r>
              <a:rPr lang="en-US" sz="1000">
                <a:solidFill>
                  <a:srgbClr val="03437C"/>
                </a:solidFill>
              </a:rPr>
              <a:t> dans le monde </a:t>
            </a:r>
            <a:r>
              <a:rPr lang="en-US" sz="1000" err="1">
                <a:solidFill>
                  <a:srgbClr val="03437C"/>
                </a:solidFill>
              </a:rPr>
              <a:t>entier</a:t>
            </a:r>
            <a:r>
              <a:rPr lang="en-US" sz="1000">
                <a:solidFill>
                  <a:srgbClr val="03437C"/>
                </a:solidFill>
              </a:rPr>
              <a:t>, via </a:t>
            </a:r>
            <a:r>
              <a:rPr lang="en-US" sz="1000" err="1">
                <a:solidFill>
                  <a:srgbClr val="03437C"/>
                </a:solidFill>
              </a:rPr>
              <a:t>nos</a:t>
            </a:r>
            <a:r>
              <a:rPr lang="en-US" sz="1000">
                <a:solidFill>
                  <a:srgbClr val="03437C"/>
                </a:solidFill>
              </a:rPr>
              <a:t> </a:t>
            </a:r>
            <a:r>
              <a:rPr lang="en-US" sz="1000" err="1">
                <a:solidFill>
                  <a:srgbClr val="03437C"/>
                </a:solidFill>
              </a:rPr>
              <a:t>partenaires</a:t>
            </a:r>
            <a:endParaRPr lang="en-US" sz="1000">
              <a:solidFill>
                <a:srgbClr val="03437C"/>
              </a:solidFill>
            </a:endParaRPr>
          </a:p>
        </p:txBody>
      </p:sp>
      <p:sp>
        <p:nvSpPr>
          <p:cNvPr id="18" name="TextBox 17">
            <a:extLst>
              <a:ext uri="{FF2B5EF4-FFF2-40B4-BE49-F238E27FC236}">
                <a16:creationId xmlns:a16="http://schemas.microsoft.com/office/drawing/2014/main" id="{E2752D7B-2049-473C-81B8-C185D7F84762}"/>
              </a:ext>
            </a:extLst>
          </p:cNvPr>
          <p:cNvSpPr txBox="1"/>
          <p:nvPr/>
        </p:nvSpPr>
        <p:spPr>
          <a:xfrm>
            <a:off x="1665852" y="3551991"/>
            <a:ext cx="1597925" cy="553998"/>
          </a:xfrm>
          <a:prstGeom prst="rect">
            <a:avLst/>
          </a:prstGeom>
          <a:noFill/>
        </p:spPr>
        <p:txBody>
          <a:bodyPr wrap="square" rtlCol="0">
            <a:spAutoFit/>
          </a:bodyPr>
          <a:lstStyle/>
          <a:p>
            <a:pPr algn="ctr"/>
            <a:r>
              <a:rPr lang="fr-CH" sz="1000">
                <a:solidFill>
                  <a:srgbClr val="03437C"/>
                </a:solidFill>
              </a:rPr>
              <a:t>Reconnu et récompensé par des milliers de clients dans le monde</a:t>
            </a:r>
            <a:endParaRPr lang="en-US" sz="1000">
              <a:solidFill>
                <a:srgbClr val="03437C"/>
              </a:solidFill>
            </a:endParaRPr>
          </a:p>
        </p:txBody>
      </p:sp>
      <p:cxnSp>
        <p:nvCxnSpPr>
          <p:cNvPr id="20" name="Straight Connector 19">
            <a:extLst>
              <a:ext uri="{FF2B5EF4-FFF2-40B4-BE49-F238E27FC236}">
                <a16:creationId xmlns:a16="http://schemas.microsoft.com/office/drawing/2014/main" id="{A36F6EE5-FA75-486A-B460-C16F21F4D30E}"/>
              </a:ext>
            </a:extLst>
          </p:cNvPr>
          <p:cNvCxnSpPr>
            <a:cxnSpLocks/>
          </p:cNvCxnSpPr>
          <p:nvPr/>
        </p:nvCxnSpPr>
        <p:spPr>
          <a:xfrm>
            <a:off x="944308" y="3352328"/>
            <a:ext cx="725538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2EA239B6-7B65-469C-8842-A77FEA0FC96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9742" b="13492"/>
          <a:stretch/>
        </p:blipFill>
        <p:spPr>
          <a:xfrm>
            <a:off x="1876648" y="1467843"/>
            <a:ext cx="1176335" cy="1267962"/>
          </a:xfrm>
          <a:prstGeom prst="rect">
            <a:avLst/>
          </a:prstGeom>
        </p:spPr>
      </p:pic>
      <p:pic>
        <p:nvPicPr>
          <p:cNvPr id="21" name="Graphic 20">
            <a:extLst>
              <a:ext uri="{FF2B5EF4-FFF2-40B4-BE49-F238E27FC236}">
                <a16:creationId xmlns:a16="http://schemas.microsoft.com/office/drawing/2014/main" id="{996A31EA-5EF5-4839-B863-4113303388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46609" y="1642622"/>
            <a:ext cx="1050782" cy="1050782"/>
          </a:xfrm>
          <a:prstGeom prst="rect">
            <a:avLst/>
          </a:prstGeom>
        </p:spPr>
      </p:pic>
      <p:pic>
        <p:nvPicPr>
          <p:cNvPr id="23" name="Graphic 22">
            <a:extLst>
              <a:ext uri="{FF2B5EF4-FFF2-40B4-BE49-F238E27FC236}">
                <a16:creationId xmlns:a16="http://schemas.microsoft.com/office/drawing/2014/main" id="{DF8B3BD7-633C-4397-B7D9-1FB7114020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6560" y="1642622"/>
            <a:ext cx="1050782" cy="1050782"/>
          </a:xfrm>
          <a:prstGeom prst="rect">
            <a:avLst/>
          </a:prstGeom>
        </p:spPr>
      </p:pic>
    </p:spTree>
    <p:extLst>
      <p:ext uri="{BB962C8B-B14F-4D97-AF65-F5344CB8AC3E}">
        <p14:creationId xmlns:p14="http://schemas.microsoft.com/office/powerpoint/2010/main" val="285477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BBED-B6CC-4D6B-BA68-5D63FA940E41}"/>
              </a:ext>
            </a:extLst>
          </p:cNvPr>
          <p:cNvSpPr>
            <a:spLocks noGrp="1"/>
          </p:cNvSpPr>
          <p:nvPr>
            <p:ph type="title"/>
          </p:nvPr>
        </p:nvSpPr>
        <p:spPr/>
        <p:txBody>
          <a:bodyPr/>
          <a:lstStyle/>
          <a:p>
            <a:r>
              <a:rPr lang="en-GB"/>
              <a:t>Une solution </a:t>
            </a:r>
            <a:r>
              <a:rPr lang="en-GB" err="1"/>
              <a:t>complète</a:t>
            </a:r>
            <a:r>
              <a:rPr lang="en-GB"/>
              <a:t> pour </a:t>
            </a:r>
            <a:r>
              <a:rPr lang="en-GB" err="1"/>
              <a:t>tous</a:t>
            </a:r>
            <a:r>
              <a:rPr lang="en-GB"/>
              <a:t> les </a:t>
            </a:r>
            <a:r>
              <a:rPr lang="en-GB" err="1"/>
              <a:t>scénarios</a:t>
            </a:r>
            <a:endParaRPr lang="fr-CH"/>
          </a:p>
        </p:txBody>
      </p:sp>
      <p:pic>
        <p:nvPicPr>
          <p:cNvPr id="8" name="Picture 7">
            <a:extLst>
              <a:ext uri="{FF2B5EF4-FFF2-40B4-BE49-F238E27FC236}">
                <a16:creationId xmlns:a16="http://schemas.microsoft.com/office/drawing/2014/main" id="{6991829E-EF91-495B-BCB5-A433D1F00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41" y="1670922"/>
            <a:ext cx="8910718" cy="2817951"/>
          </a:xfrm>
          <a:prstGeom prst="rect">
            <a:avLst/>
          </a:prstGeom>
        </p:spPr>
      </p:pic>
    </p:spTree>
    <p:extLst>
      <p:ext uri="{BB962C8B-B14F-4D97-AF65-F5344CB8AC3E}">
        <p14:creationId xmlns:p14="http://schemas.microsoft.com/office/powerpoint/2010/main" val="273965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72E7D8-B8C0-4ABB-9F6A-EE89C8421F97}"/>
              </a:ext>
            </a:extLst>
          </p:cNvPr>
          <p:cNvSpPr/>
          <p:nvPr/>
        </p:nvSpPr>
        <p:spPr>
          <a:xfrm>
            <a:off x="450525" y="1121990"/>
            <a:ext cx="4104752" cy="1679092"/>
          </a:xfrm>
          <a:prstGeom prst="roundRect">
            <a:avLst/>
          </a:prstGeom>
          <a:solidFill>
            <a:srgbClr val="DEF2FB"/>
          </a:solidFill>
          <a:ln w="6350">
            <a:solidFill>
              <a:srgbClr val="21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9" descr="Graphical user interface, website&#10;&#10;Description automatically generated">
            <a:extLst>
              <a:ext uri="{FF2B5EF4-FFF2-40B4-BE49-F238E27FC236}">
                <a16:creationId xmlns:a16="http://schemas.microsoft.com/office/drawing/2014/main" id="{E3B5E325-6DB4-4152-A8FC-A2D8D6977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22" t="56" r="13267" b="1400"/>
          <a:stretch/>
        </p:blipFill>
        <p:spPr>
          <a:xfrm>
            <a:off x="4946278" y="787098"/>
            <a:ext cx="4197722" cy="4349028"/>
          </a:xfrm>
          <a:prstGeom prst="rect">
            <a:avLst/>
          </a:prstGeom>
        </p:spPr>
      </p:pic>
      <p:sp>
        <p:nvSpPr>
          <p:cNvPr id="14" name="TextBox 13">
            <a:extLst>
              <a:ext uri="{FF2B5EF4-FFF2-40B4-BE49-F238E27FC236}">
                <a16:creationId xmlns:a16="http://schemas.microsoft.com/office/drawing/2014/main" id="{B10446BB-FBA2-4A96-AF25-AAD71DE9A569}"/>
              </a:ext>
            </a:extLst>
          </p:cNvPr>
          <p:cNvSpPr txBox="1"/>
          <p:nvPr/>
        </p:nvSpPr>
        <p:spPr>
          <a:xfrm>
            <a:off x="643865" y="3280470"/>
            <a:ext cx="3693967" cy="1800493"/>
          </a:xfrm>
          <a:prstGeom prst="rect">
            <a:avLst/>
          </a:prstGeom>
          <a:noFill/>
        </p:spPr>
        <p:txBody>
          <a:bodyPr wrap="square">
            <a:spAutoFit/>
          </a:bodyPr>
          <a:lstStyle/>
          <a:p>
            <a:pPr>
              <a:lnSpc>
                <a:spcPct val="150000"/>
              </a:lnSpc>
            </a:pPr>
            <a:endParaRPr lang="en-GB" sz="600">
              <a:solidFill>
                <a:srgbClr val="03437C"/>
              </a:solidFill>
            </a:endParaRPr>
          </a:p>
          <a:p>
            <a:pPr algn="ctr">
              <a:lnSpc>
                <a:spcPct val="150000"/>
              </a:lnSpc>
            </a:pPr>
            <a:r>
              <a:rPr lang="fr-CH" sz="1200">
                <a:solidFill>
                  <a:srgbClr val="03437C"/>
                </a:solidFill>
              </a:rPr>
              <a:t>Conception intuitive</a:t>
            </a:r>
          </a:p>
          <a:p>
            <a:pPr algn="ctr">
              <a:lnSpc>
                <a:spcPct val="150000"/>
              </a:lnSpc>
            </a:pPr>
            <a:r>
              <a:rPr lang="fr-CH" sz="1200">
                <a:solidFill>
                  <a:srgbClr val="03437C"/>
                </a:solidFill>
              </a:rPr>
              <a:t>Visuel et centré sur l'utilisateur final</a:t>
            </a:r>
          </a:p>
          <a:p>
            <a:pPr algn="ctr">
              <a:lnSpc>
                <a:spcPct val="150000"/>
              </a:lnSpc>
            </a:pPr>
            <a:r>
              <a:rPr lang="fr-CH" sz="1200">
                <a:solidFill>
                  <a:srgbClr val="03437C"/>
                </a:solidFill>
              </a:rPr>
              <a:t>Inclus avec tous les </a:t>
            </a:r>
            <a:r>
              <a:rPr lang="fr-CH" sz="1200" err="1">
                <a:solidFill>
                  <a:srgbClr val="03437C"/>
                </a:solidFill>
              </a:rPr>
              <a:t>players</a:t>
            </a:r>
            <a:r>
              <a:rPr lang="fr-CH" sz="1200">
                <a:solidFill>
                  <a:srgbClr val="03437C"/>
                </a:solidFill>
              </a:rPr>
              <a:t> (cloud gratuit)</a:t>
            </a:r>
          </a:p>
          <a:p>
            <a:pPr algn="ctr">
              <a:lnSpc>
                <a:spcPct val="150000"/>
              </a:lnSpc>
            </a:pPr>
            <a:r>
              <a:rPr lang="fr-CH" sz="1200">
                <a:solidFill>
                  <a:srgbClr val="03437C"/>
                </a:solidFill>
              </a:rPr>
              <a:t>Chat d'assistance en ligne inclus</a:t>
            </a:r>
          </a:p>
          <a:p>
            <a:pPr algn="ctr">
              <a:lnSpc>
                <a:spcPct val="150000"/>
              </a:lnSpc>
            </a:pPr>
            <a:r>
              <a:rPr lang="fr-CH" sz="1200">
                <a:solidFill>
                  <a:srgbClr val="03437C"/>
                </a:solidFill>
              </a:rPr>
              <a:t>Et plus : multi-utilisateur, tags, services</a:t>
            </a:r>
          </a:p>
          <a:p>
            <a:pPr algn="ctr"/>
            <a:endParaRPr lang="en-GB" sz="1200">
              <a:solidFill>
                <a:schemeClr val="bg1"/>
              </a:solidFill>
            </a:endParaRPr>
          </a:p>
        </p:txBody>
      </p:sp>
      <p:sp>
        <p:nvSpPr>
          <p:cNvPr id="12" name="TextBox 11">
            <a:extLst>
              <a:ext uri="{FF2B5EF4-FFF2-40B4-BE49-F238E27FC236}">
                <a16:creationId xmlns:a16="http://schemas.microsoft.com/office/drawing/2014/main" id="{DC442D19-66B4-43C3-B5CB-8EF06FEA7F86}"/>
              </a:ext>
            </a:extLst>
          </p:cNvPr>
          <p:cNvSpPr txBox="1"/>
          <p:nvPr/>
        </p:nvSpPr>
        <p:spPr>
          <a:xfrm>
            <a:off x="643865" y="3028108"/>
            <a:ext cx="3693967" cy="307777"/>
          </a:xfrm>
          <a:prstGeom prst="rect">
            <a:avLst/>
          </a:prstGeom>
          <a:noFill/>
        </p:spPr>
        <p:txBody>
          <a:bodyPr wrap="square">
            <a:spAutoFit/>
          </a:bodyPr>
          <a:lstStyle/>
          <a:p>
            <a:pPr algn="ctr"/>
            <a:r>
              <a:rPr lang="en-GB" sz="1400" b="1">
                <a:solidFill>
                  <a:srgbClr val="03437C"/>
                </a:solidFill>
              </a:rPr>
              <a:t>Player + SpinetiX ARYA</a:t>
            </a:r>
            <a:endParaRPr lang="fr-CH" sz="1400" b="1">
              <a:solidFill>
                <a:srgbClr val="03437C"/>
              </a:solidFill>
            </a:endParaRPr>
          </a:p>
        </p:txBody>
      </p:sp>
      <p:sp>
        <p:nvSpPr>
          <p:cNvPr id="15" name="Title 1">
            <a:extLst>
              <a:ext uri="{FF2B5EF4-FFF2-40B4-BE49-F238E27FC236}">
                <a16:creationId xmlns:a16="http://schemas.microsoft.com/office/drawing/2014/main" id="{3DBCEBEB-6FC9-4F25-AC4E-21064AE5DDD6}"/>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err="1"/>
              <a:t>Scénario</a:t>
            </a:r>
            <a:r>
              <a:rPr lang="en-US"/>
              <a:t> </a:t>
            </a:r>
            <a:r>
              <a:rPr lang="en-US" err="1"/>
              <a:t>d’affichage</a:t>
            </a:r>
            <a:r>
              <a:rPr lang="en-US"/>
              <a:t> </a:t>
            </a:r>
            <a:r>
              <a:rPr lang="en-US" err="1"/>
              <a:t>dynamique</a:t>
            </a:r>
            <a:r>
              <a:rPr lang="en-US"/>
              <a:t> cloud</a:t>
            </a:r>
            <a:endParaRPr lang="fr-CH"/>
          </a:p>
        </p:txBody>
      </p:sp>
      <p:cxnSp>
        <p:nvCxnSpPr>
          <p:cNvPr id="18" name="Straight Connector 17">
            <a:extLst>
              <a:ext uri="{FF2B5EF4-FFF2-40B4-BE49-F238E27FC236}">
                <a16:creationId xmlns:a16="http://schemas.microsoft.com/office/drawing/2014/main" id="{946E96F1-3E6E-4057-B18B-7DFC29B5152D}"/>
              </a:ext>
            </a:extLst>
          </p:cNvPr>
          <p:cNvCxnSpPr>
            <a:cxnSpLocks/>
          </p:cNvCxnSpPr>
          <p:nvPr/>
        </p:nvCxnSpPr>
        <p:spPr>
          <a:xfrm>
            <a:off x="1076633"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2A82F18-275B-46DB-8518-86E3BE1B2A10}"/>
              </a:ext>
            </a:extLst>
          </p:cNvPr>
          <p:cNvSpPr/>
          <p:nvPr/>
        </p:nvSpPr>
        <p:spPr>
          <a:xfrm>
            <a:off x="2389853" y="1822130"/>
            <a:ext cx="400986" cy="400986"/>
          </a:xfrm>
          <a:custGeom>
            <a:avLst/>
            <a:gdLst>
              <a:gd name="connsiteX0" fmla="*/ 0 w 400986"/>
              <a:gd name="connsiteY0" fmla="*/ 0 h 400986"/>
              <a:gd name="connsiteX1" fmla="*/ 400987 w 400986"/>
              <a:gd name="connsiteY1" fmla="*/ 0 h 400986"/>
              <a:gd name="connsiteX2" fmla="*/ 400987 w 400986"/>
              <a:gd name="connsiteY2" fmla="*/ 400987 h 400986"/>
              <a:gd name="connsiteX3" fmla="*/ 0 w 400986"/>
              <a:gd name="connsiteY3" fmla="*/ 400987 h 400986"/>
            </a:gdLst>
            <a:ahLst/>
            <a:cxnLst>
              <a:cxn ang="0">
                <a:pos x="connsiteX0" y="connsiteY0"/>
              </a:cxn>
              <a:cxn ang="0">
                <a:pos x="connsiteX1" y="connsiteY1"/>
              </a:cxn>
              <a:cxn ang="0">
                <a:pos x="connsiteX2" y="connsiteY2"/>
              </a:cxn>
              <a:cxn ang="0">
                <a:pos x="connsiteX3" y="connsiteY3"/>
              </a:cxn>
            </a:cxnLst>
            <a:rect l="l" t="t" r="r" b="b"/>
            <a:pathLst>
              <a:path w="400986" h="400986">
                <a:moveTo>
                  <a:pt x="0" y="0"/>
                </a:moveTo>
                <a:lnTo>
                  <a:pt x="400987" y="0"/>
                </a:lnTo>
                <a:lnTo>
                  <a:pt x="400987" y="400987"/>
                </a:lnTo>
                <a:lnTo>
                  <a:pt x="0" y="400987"/>
                </a:lnTo>
                <a:close/>
              </a:path>
            </a:pathLst>
          </a:custGeom>
          <a:noFill/>
          <a:ln w="2301" cap="flat">
            <a:noFill/>
            <a:prstDash val="solid"/>
            <a:miter/>
          </a:ln>
        </p:spPr>
        <p:txBody>
          <a:bodyPr rtlCol="0" anchor="ctr"/>
          <a:lstStyle/>
          <a:p>
            <a:endParaRPr lang="fr-CH"/>
          </a:p>
        </p:txBody>
      </p:sp>
      <p:sp>
        <p:nvSpPr>
          <p:cNvPr id="5" name="TextBox 4">
            <a:extLst>
              <a:ext uri="{FF2B5EF4-FFF2-40B4-BE49-F238E27FC236}">
                <a16:creationId xmlns:a16="http://schemas.microsoft.com/office/drawing/2014/main" id="{A57778B0-47E0-491F-AFA3-409BC347DC27}"/>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6" name="Graphic 26">
            <a:extLst>
              <a:ext uri="{FF2B5EF4-FFF2-40B4-BE49-F238E27FC236}">
                <a16:creationId xmlns:a16="http://schemas.microsoft.com/office/drawing/2014/main" id="{D1F32FCC-22DB-419C-B08E-63042A4D1149}"/>
              </a:ext>
            </a:extLst>
          </p:cNvPr>
          <p:cNvGrpSpPr/>
          <p:nvPr/>
        </p:nvGrpSpPr>
        <p:grpSpPr>
          <a:xfrm>
            <a:off x="751549" y="2234944"/>
            <a:ext cx="1618012" cy="329437"/>
            <a:chOff x="751549" y="2234944"/>
            <a:chExt cx="1618012" cy="329437"/>
          </a:xfrm>
        </p:grpSpPr>
        <p:sp>
          <p:nvSpPr>
            <p:cNvPr id="7" name="Freeform: Shape 6">
              <a:extLst>
                <a:ext uri="{FF2B5EF4-FFF2-40B4-BE49-F238E27FC236}">
                  <a16:creationId xmlns:a16="http://schemas.microsoft.com/office/drawing/2014/main" id="{57EACBDC-930C-4B6C-9867-43C1B1DAE53E}"/>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8" name="TextBox 7">
              <a:extLst>
                <a:ext uri="{FF2B5EF4-FFF2-40B4-BE49-F238E27FC236}">
                  <a16:creationId xmlns:a16="http://schemas.microsoft.com/office/drawing/2014/main" id="{5ED2BF30-022A-466C-9636-33889B5775E4}"/>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9" name="Picture 8">
            <a:extLst>
              <a:ext uri="{FF2B5EF4-FFF2-40B4-BE49-F238E27FC236}">
                <a16:creationId xmlns:a16="http://schemas.microsoft.com/office/drawing/2014/main" id="{0239F882-9BBA-48F4-8B87-C18944DFC31F}"/>
              </a:ext>
            </a:extLst>
          </p:cNvPr>
          <p:cNvPicPr>
            <a:picLocks noChangeAspect="1"/>
          </p:cNvPicPr>
          <p:nvPr/>
        </p:nvPicPr>
        <p:blipFill>
          <a:blip r:embed="rId4"/>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
        <p:nvSpPr>
          <p:cNvPr id="11" name="Freeform: Shape 10">
            <a:extLst>
              <a:ext uri="{FF2B5EF4-FFF2-40B4-BE49-F238E27FC236}">
                <a16:creationId xmlns:a16="http://schemas.microsoft.com/office/drawing/2014/main" id="{81D46250-4422-4CB2-A38F-C24192F21933}"/>
              </a:ext>
            </a:extLst>
          </p:cNvPr>
          <p:cNvSpPr/>
          <p:nvPr/>
        </p:nvSpPr>
        <p:spPr>
          <a:xfrm>
            <a:off x="2790809" y="1479865"/>
            <a:ext cx="1350440" cy="819661"/>
          </a:xfrm>
          <a:custGeom>
            <a:avLst/>
            <a:gdLst>
              <a:gd name="connsiteX0" fmla="*/ 1141194 w 1350440"/>
              <a:gd name="connsiteY0" fmla="*/ 816578 h 819661"/>
              <a:gd name="connsiteX1" fmla="*/ 259900 w 1350440"/>
              <a:gd name="connsiteY1" fmla="*/ 815886 h 819661"/>
              <a:gd name="connsiteX2" fmla="*/ 2797 w 1350440"/>
              <a:gd name="connsiteY2" fmla="*/ 499524 h 819661"/>
              <a:gd name="connsiteX3" fmla="*/ 298407 w 1350440"/>
              <a:gd name="connsiteY3" fmla="*/ 304449 h 819661"/>
              <a:gd name="connsiteX4" fmla="*/ 570497 w 1350440"/>
              <a:gd name="connsiteY4" fmla="*/ 170249 h 819661"/>
              <a:gd name="connsiteX5" fmla="*/ 946811 w 1350440"/>
              <a:gd name="connsiteY5" fmla="*/ 30053 h 819661"/>
              <a:gd name="connsiteX6" fmla="*/ 1127590 w 1350440"/>
              <a:gd name="connsiteY6" fmla="*/ 300298 h 819661"/>
              <a:gd name="connsiteX7" fmla="*/ 1349182 w 1350440"/>
              <a:gd name="connsiteY7" fmla="*/ 564318 h 819661"/>
              <a:gd name="connsiteX8" fmla="*/ 1141194 w 1350440"/>
              <a:gd name="connsiteY8" fmla="*/ 816578 h 8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440" h="819661">
                <a:moveTo>
                  <a:pt x="1141194" y="816578"/>
                </a:moveTo>
                <a:cubicBezTo>
                  <a:pt x="847660" y="816578"/>
                  <a:pt x="553434" y="823956"/>
                  <a:pt x="259900" y="815886"/>
                </a:cubicBezTo>
                <a:cubicBezTo>
                  <a:pt x="94570" y="811505"/>
                  <a:pt x="-19569" y="681224"/>
                  <a:pt x="2797" y="499524"/>
                </a:cubicBezTo>
                <a:cubicBezTo>
                  <a:pt x="37155" y="223283"/>
                  <a:pt x="298407" y="304449"/>
                  <a:pt x="298407" y="304449"/>
                </a:cubicBezTo>
                <a:cubicBezTo>
                  <a:pt x="298407" y="304449"/>
                  <a:pt x="361818" y="115600"/>
                  <a:pt x="570497" y="170249"/>
                </a:cubicBezTo>
                <a:cubicBezTo>
                  <a:pt x="570497" y="170249"/>
                  <a:pt x="700777" y="-85701"/>
                  <a:pt x="946811" y="30053"/>
                </a:cubicBezTo>
                <a:cubicBezTo>
                  <a:pt x="946811" y="30053"/>
                  <a:pt x="1113755" y="82857"/>
                  <a:pt x="1127590" y="300298"/>
                </a:cubicBezTo>
                <a:cubicBezTo>
                  <a:pt x="1127590" y="300298"/>
                  <a:pt x="1335808" y="316439"/>
                  <a:pt x="1349182" y="564318"/>
                </a:cubicBezTo>
                <a:cubicBezTo>
                  <a:pt x="1349182" y="564779"/>
                  <a:pt x="1379619" y="780145"/>
                  <a:pt x="1141194" y="816578"/>
                </a:cubicBezTo>
                <a:close/>
              </a:path>
            </a:pathLst>
          </a:custGeom>
          <a:solidFill>
            <a:srgbClr val="21AAE2"/>
          </a:solidFill>
          <a:ln w="2301" cap="flat">
            <a:noFill/>
            <a:prstDash val="solid"/>
            <a:miter/>
          </a:ln>
        </p:spPr>
        <p:txBody>
          <a:bodyPr rtlCol="0" anchor="ctr"/>
          <a:lstStyle/>
          <a:p>
            <a:endParaRPr lang="fr-CH"/>
          </a:p>
        </p:txBody>
      </p:sp>
      <p:sp>
        <p:nvSpPr>
          <p:cNvPr id="13" name="Freeform: Shape 12">
            <a:extLst>
              <a:ext uri="{FF2B5EF4-FFF2-40B4-BE49-F238E27FC236}">
                <a16:creationId xmlns:a16="http://schemas.microsoft.com/office/drawing/2014/main" id="{FABD453E-C2EA-4177-AAF0-5F815D803923}"/>
              </a:ext>
            </a:extLst>
          </p:cNvPr>
          <p:cNvSpPr/>
          <p:nvPr/>
        </p:nvSpPr>
        <p:spPr>
          <a:xfrm>
            <a:off x="2790840" y="1950565"/>
            <a:ext cx="1312026" cy="187234"/>
          </a:xfrm>
          <a:custGeom>
            <a:avLst/>
            <a:gdLst>
              <a:gd name="connsiteX0" fmla="*/ 0 w 1312026"/>
              <a:gd name="connsiteY0" fmla="*/ 0 h 187234"/>
              <a:gd name="connsiteX1" fmla="*/ 1312027 w 1312026"/>
              <a:gd name="connsiteY1" fmla="*/ 0 h 187234"/>
              <a:gd name="connsiteX2" fmla="*/ 1312027 w 1312026"/>
              <a:gd name="connsiteY2" fmla="*/ 187235 h 187234"/>
              <a:gd name="connsiteX3" fmla="*/ 0 w 1312026"/>
              <a:gd name="connsiteY3" fmla="*/ 187235 h 187234"/>
            </a:gdLst>
            <a:ahLst/>
            <a:cxnLst>
              <a:cxn ang="0">
                <a:pos x="connsiteX0" y="connsiteY0"/>
              </a:cxn>
              <a:cxn ang="0">
                <a:pos x="connsiteX1" y="connsiteY1"/>
              </a:cxn>
              <a:cxn ang="0">
                <a:pos x="connsiteX2" y="connsiteY2"/>
              </a:cxn>
              <a:cxn ang="0">
                <a:pos x="connsiteX3" y="connsiteY3"/>
              </a:cxn>
            </a:cxnLst>
            <a:rect l="l" t="t" r="r" b="b"/>
            <a:pathLst>
              <a:path w="1312026" h="187234">
                <a:moveTo>
                  <a:pt x="0" y="0"/>
                </a:moveTo>
                <a:lnTo>
                  <a:pt x="1312027" y="0"/>
                </a:lnTo>
                <a:lnTo>
                  <a:pt x="1312027" y="187235"/>
                </a:lnTo>
                <a:lnTo>
                  <a:pt x="0" y="187235"/>
                </a:lnTo>
                <a:close/>
              </a:path>
            </a:pathLst>
          </a:custGeom>
          <a:noFill/>
          <a:ln w="2301" cap="flat">
            <a:noFill/>
            <a:prstDash val="solid"/>
            <a:miter/>
          </a:ln>
        </p:spPr>
        <p:txBody>
          <a:bodyPr rtlCol="0" anchor="ctr"/>
          <a:lstStyle/>
          <a:p>
            <a:endParaRPr lang="fr-CH"/>
          </a:p>
        </p:txBody>
      </p:sp>
      <p:sp>
        <p:nvSpPr>
          <p:cNvPr id="16" name="TextBox 15">
            <a:extLst>
              <a:ext uri="{FF2B5EF4-FFF2-40B4-BE49-F238E27FC236}">
                <a16:creationId xmlns:a16="http://schemas.microsoft.com/office/drawing/2014/main" id="{02DA4691-6C09-4B13-A000-A1D377AABA9A}"/>
              </a:ext>
            </a:extLst>
          </p:cNvPr>
          <p:cNvSpPr txBox="1"/>
          <p:nvPr/>
        </p:nvSpPr>
        <p:spPr>
          <a:xfrm>
            <a:off x="2802930" y="1873384"/>
            <a:ext cx="1245875" cy="271296"/>
          </a:xfrm>
          <a:prstGeom prst="rect">
            <a:avLst/>
          </a:prstGeom>
          <a:noFill/>
        </p:spPr>
        <p:txBody>
          <a:bodyPr wrap="none" rtlCol="0">
            <a:spAutoFit/>
          </a:bodyPr>
          <a:lstStyle/>
          <a:p>
            <a:pPr algn="l"/>
            <a:r>
              <a:rPr lang="fr-CH" sz="1271" spc="0" baseline="0">
                <a:solidFill>
                  <a:srgbClr val="FFFFFF"/>
                </a:solidFill>
                <a:latin typeface="Arial"/>
                <a:cs typeface="Arial"/>
                <a:sym typeface="Arial"/>
                <a:rtl val="0"/>
              </a:rPr>
              <a:t>SpinetiX ARYA</a:t>
            </a:r>
          </a:p>
        </p:txBody>
      </p:sp>
    </p:spTree>
    <p:extLst>
      <p:ext uri="{BB962C8B-B14F-4D97-AF65-F5344CB8AC3E}">
        <p14:creationId xmlns:p14="http://schemas.microsoft.com/office/powerpoint/2010/main" val="254025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83C4644-75F8-408D-93AA-2B45839F1C53}"/>
              </a:ext>
            </a:extLst>
          </p:cNvPr>
          <p:cNvSpPr/>
          <p:nvPr/>
        </p:nvSpPr>
        <p:spPr>
          <a:xfrm>
            <a:off x="450525" y="1121990"/>
            <a:ext cx="4104752" cy="1679092"/>
          </a:xfrm>
          <a:prstGeom prst="roundRect">
            <a:avLst/>
          </a:prstGeom>
          <a:solidFill>
            <a:srgbClr val="FFF8E5"/>
          </a:solidFill>
          <a:ln w="6350">
            <a:solidFill>
              <a:srgbClr val="FB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4" name="Picture 3" descr="A person holding a tablet&#10;&#10;Description automatically generated with medium confidence">
            <a:extLst>
              <a:ext uri="{FF2B5EF4-FFF2-40B4-BE49-F238E27FC236}">
                <a16:creationId xmlns:a16="http://schemas.microsoft.com/office/drawing/2014/main" id="{C91A75E4-A9A4-4D14-B9D2-A87D20B497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96" t="814" r="1076" b="869"/>
          <a:stretch/>
        </p:blipFill>
        <p:spPr>
          <a:xfrm>
            <a:off x="4946278" y="792002"/>
            <a:ext cx="4197721" cy="4351498"/>
          </a:xfrm>
          <a:prstGeom prst="rect">
            <a:avLst/>
          </a:prstGeom>
        </p:spPr>
      </p:pic>
      <p:pic>
        <p:nvPicPr>
          <p:cNvPr id="45" name="Picture 44" descr="A picture containing text, computer, electronics, screenshot&#10;&#10;Description automatically generated">
            <a:extLst>
              <a:ext uri="{FF2B5EF4-FFF2-40B4-BE49-F238E27FC236}">
                <a16:creationId xmlns:a16="http://schemas.microsoft.com/office/drawing/2014/main" id="{163B39AA-4E6E-4727-9ABE-506BCCB28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888" y="1162208"/>
            <a:ext cx="1972504" cy="1571347"/>
          </a:xfrm>
          <a:prstGeom prst="rect">
            <a:avLst/>
          </a:prstGeom>
        </p:spPr>
      </p:pic>
      <p:sp>
        <p:nvSpPr>
          <p:cNvPr id="50" name="TextBox 49">
            <a:extLst>
              <a:ext uri="{FF2B5EF4-FFF2-40B4-BE49-F238E27FC236}">
                <a16:creationId xmlns:a16="http://schemas.microsoft.com/office/drawing/2014/main" id="{699A8C5D-F94A-4DF4-BBCD-B56C278D08A5}"/>
              </a:ext>
            </a:extLst>
          </p:cNvPr>
          <p:cNvSpPr txBox="1"/>
          <p:nvPr/>
        </p:nvSpPr>
        <p:spPr>
          <a:xfrm>
            <a:off x="4928335" y="2992447"/>
            <a:ext cx="3870258" cy="553998"/>
          </a:xfrm>
          <a:prstGeom prst="rect">
            <a:avLst/>
          </a:prstGeom>
          <a:noFill/>
        </p:spPr>
        <p:txBody>
          <a:bodyPr wrap="square">
            <a:spAutoFit/>
          </a:bodyPr>
          <a:lstStyle/>
          <a:p>
            <a:pPr marL="171450" indent="-171450">
              <a:lnSpc>
                <a:spcPct val="150000"/>
              </a:lnSpc>
              <a:buFont typeface="Arial" panose="020B0604020202020204" pitchFamily="34" charset="0"/>
              <a:buChar char="•"/>
            </a:pPr>
            <a:endParaRPr lang="en-GB" sz="1200" b="1">
              <a:solidFill>
                <a:srgbClr val="03437C"/>
              </a:solidFill>
            </a:endParaRPr>
          </a:p>
          <a:p>
            <a:pPr algn="ctr"/>
            <a:endParaRPr lang="en-GB" sz="1200">
              <a:solidFill>
                <a:schemeClr val="bg1"/>
              </a:solidFill>
            </a:endParaRPr>
          </a:p>
        </p:txBody>
      </p:sp>
      <p:sp>
        <p:nvSpPr>
          <p:cNvPr id="16" name="TextBox 15">
            <a:extLst>
              <a:ext uri="{FF2B5EF4-FFF2-40B4-BE49-F238E27FC236}">
                <a16:creationId xmlns:a16="http://schemas.microsoft.com/office/drawing/2014/main" id="{668B23D8-ACE2-469D-9967-9B79AA4F7286}"/>
              </a:ext>
            </a:extLst>
          </p:cNvPr>
          <p:cNvSpPr txBox="1"/>
          <p:nvPr/>
        </p:nvSpPr>
        <p:spPr>
          <a:xfrm>
            <a:off x="655408" y="3285649"/>
            <a:ext cx="3659944" cy="1661993"/>
          </a:xfrm>
          <a:prstGeom prst="rect">
            <a:avLst/>
          </a:prstGeom>
          <a:noFill/>
        </p:spPr>
        <p:txBody>
          <a:bodyPr wrap="square">
            <a:spAutoFit/>
          </a:bodyPr>
          <a:lstStyle/>
          <a:p>
            <a:pPr algn="ctr">
              <a:lnSpc>
                <a:spcPct val="150000"/>
              </a:lnSpc>
            </a:pPr>
            <a:endParaRPr lang="en-GB" sz="600">
              <a:solidFill>
                <a:srgbClr val="03437C"/>
              </a:solidFill>
            </a:endParaRPr>
          </a:p>
          <a:p>
            <a:pPr algn="ctr">
              <a:lnSpc>
                <a:spcPct val="150000"/>
              </a:lnSpc>
            </a:pPr>
            <a:r>
              <a:rPr lang="fr-CH" sz="1200">
                <a:solidFill>
                  <a:srgbClr val="03437C"/>
                </a:solidFill>
              </a:rPr>
              <a:t>Déploiement du réseau local sur site</a:t>
            </a:r>
          </a:p>
          <a:p>
            <a:pPr algn="ctr">
              <a:lnSpc>
                <a:spcPct val="150000"/>
              </a:lnSpc>
            </a:pPr>
            <a:r>
              <a:rPr lang="fr-CH" sz="1200">
                <a:solidFill>
                  <a:srgbClr val="03437C"/>
                </a:solidFill>
              </a:rPr>
              <a:t>Pas de frais récurrents</a:t>
            </a:r>
          </a:p>
          <a:p>
            <a:pPr algn="ctr">
              <a:lnSpc>
                <a:spcPct val="150000"/>
              </a:lnSpc>
            </a:pPr>
            <a:r>
              <a:rPr lang="fr-CH" sz="1200">
                <a:solidFill>
                  <a:srgbClr val="03437C"/>
                </a:solidFill>
              </a:rPr>
              <a:t>Personnalisation avancée du contenu</a:t>
            </a:r>
          </a:p>
          <a:p>
            <a:pPr algn="ctr">
              <a:lnSpc>
                <a:spcPct val="150000"/>
              </a:lnSpc>
            </a:pPr>
            <a:r>
              <a:rPr lang="en-GB" sz="1200">
                <a:solidFill>
                  <a:srgbClr val="03437C"/>
                </a:solidFill>
              </a:rPr>
              <a:t>250+ widgets</a:t>
            </a:r>
          </a:p>
          <a:p>
            <a:pPr>
              <a:lnSpc>
                <a:spcPct val="150000"/>
              </a:lnSpc>
            </a:pPr>
            <a:endParaRPr lang="en-GB" sz="600">
              <a:solidFill>
                <a:srgbClr val="03437C"/>
              </a:solidFill>
            </a:endParaRPr>
          </a:p>
          <a:p>
            <a:pPr algn="ctr"/>
            <a:endParaRPr lang="en-GB" sz="1200">
              <a:solidFill>
                <a:schemeClr val="bg1"/>
              </a:solidFill>
            </a:endParaRPr>
          </a:p>
        </p:txBody>
      </p:sp>
      <p:sp>
        <p:nvSpPr>
          <p:cNvPr id="14" name="Title 1">
            <a:extLst>
              <a:ext uri="{FF2B5EF4-FFF2-40B4-BE49-F238E27FC236}">
                <a16:creationId xmlns:a16="http://schemas.microsoft.com/office/drawing/2014/main" id="{AD86DA67-A268-45E2-9639-7094D1B91478}"/>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err="1"/>
              <a:t>Scénario</a:t>
            </a:r>
            <a:r>
              <a:rPr lang="en-US"/>
              <a:t> </a:t>
            </a:r>
            <a:r>
              <a:rPr lang="en-US" err="1"/>
              <a:t>d’affichage</a:t>
            </a:r>
            <a:r>
              <a:rPr lang="en-US"/>
              <a:t> </a:t>
            </a:r>
            <a:r>
              <a:rPr lang="en-US" err="1"/>
              <a:t>dynamique</a:t>
            </a:r>
            <a:r>
              <a:rPr lang="en-US"/>
              <a:t> sur site</a:t>
            </a:r>
            <a:endParaRPr lang="fr-CH"/>
          </a:p>
        </p:txBody>
      </p:sp>
      <p:sp>
        <p:nvSpPr>
          <p:cNvPr id="18" name="TextBox 17">
            <a:extLst>
              <a:ext uri="{FF2B5EF4-FFF2-40B4-BE49-F238E27FC236}">
                <a16:creationId xmlns:a16="http://schemas.microsoft.com/office/drawing/2014/main" id="{BD826B82-FDD6-4231-AE05-030839896D29}"/>
              </a:ext>
            </a:extLst>
          </p:cNvPr>
          <p:cNvSpPr txBox="1"/>
          <p:nvPr/>
        </p:nvSpPr>
        <p:spPr>
          <a:xfrm>
            <a:off x="643861" y="3028108"/>
            <a:ext cx="3693967" cy="307777"/>
          </a:xfrm>
          <a:prstGeom prst="rect">
            <a:avLst/>
          </a:prstGeom>
          <a:noFill/>
        </p:spPr>
        <p:txBody>
          <a:bodyPr wrap="square">
            <a:spAutoFit/>
          </a:bodyPr>
          <a:lstStyle/>
          <a:p>
            <a:pPr algn="ctr"/>
            <a:r>
              <a:rPr lang="en-GB" sz="1400" b="1">
                <a:solidFill>
                  <a:srgbClr val="03437C"/>
                </a:solidFill>
              </a:rPr>
              <a:t>Player + </a:t>
            </a:r>
            <a:r>
              <a:rPr lang="en-GB" sz="1400" b="1" err="1">
                <a:solidFill>
                  <a:srgbClr val="03437C"/>
                </a:solidFill>
              </a:rPr>
              <a:t>Elementi</a:t>
            </a:r>
            <a:r>
              <a:rPr lang="en-GB" sz="1400" b="1">
                <a:solidFill>
                  <a:srgbClr val="03437C"/>
                </a:solidFill>
              </a:rPr>
              <a:t> Software</a:t>
            </a:r>
            <a:endParaRPr lang="fr-CH" sz="1400" b="1">
              <a:solidFill>
                <a:srgbClr val="03437C"/>
              </a:solidFill>
            </a:endParaRPr>
          </a:p>
        </p:txBody>
      </p:sp>
      <p:cxnSp>
        <p:nvCxnSpPr>
          <p:cNvPr id="19" name="Straight Connector 18">
            <a:extLst>
              <a:ext uri="{FF2B5EF4-FFF2-40B4-BE49-F238E27FC236}">
                <a16:creationId xmlns:a16="http://schemas.microsoft.com/office/drawing/2014/main" id="{DC1C1A74-73DD-418D-977D-BB1A29AFF66D}"/>
              </a:ext>
            </a:extLst>
          </p:cNvPr>
          <p:cNvCxnSpPr>
            <a:cxnSpLocks/>
          </p:cNvCxnSpPr>
          <p:nvPr/>
        </p:nvCxnSpPr>
        <p:spPr>
          <a:xfrm>
            <a:off x="1076629" y="3351292"/>
            <a:ext cx="272845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64B8825-674A-4EBC-9CD0-E823384F9CEB}"/>
              </a:ext>
            </a:extLst>
          </p:cNvPr>
          <p:cNvSpPr txBox="1"/>
          <p:nvPr/>
        </p:nvSpPr>
        <p:spPr>
          <a:xfrm>
            <a:off x="2298475" y="1699067"/>
            <a:ext cx="408853" cy="524939"/>
          </a:xfrm>
          <a:prstGeom prst="rect">
            <a:avLst/>
          </a:prstGeom>
          <a:noFill/>
        </p:spPr>
        <p:txBody>
          <a:bodyPr wrap="none" rtlCol="0">
            <a:spAutoFit/>
          </a:bodyPr>
          <a:lstStyle/>
          <a:p>
            <a:pPr algn="l"/>
            <a:r>
              <a:rPr lang="fr-CH" sz="3050" spc="0" baseline="0">
                <a:solidFill>
                  <a:srgbClr val="000000"/>
                </a:solidFill>
                <a:latin typeface="Arial"/>
                <a:cs typeface="Arial"/>
                <a:sym typeface="Arial"/>
                <a:rtl val="0"/>
              </a:rPr>
              <a:t>+</a:t>
            </a:r>
          </a:p>
        </p:txBody>
      </p:sp>
      <p:grpSp>
        <p:nvGrpSpPr>
          <p:cNvPr id="30" name="Graphic 26">
            <a:extLst>
              <a:ext uri="{FF2B5EF4-FFF2-40B4-BE49-F238E27FC236}">
                <a16:creationId xmlns:a16="http://schemas.microsoft.com/office/drawing/2014/main" id="{A54F6F7B-F06E-4B03-993D-2C7A350986D9}"/>
              </a:ext>
            </a:extLst>
          </p:cNvPr>
          <p:cNvGrpSpPr/>
          <p:nvPr/>
        </p:nvGrpSpPr>
        <p:grpSpPr>
          <a:xfrm>
            <a:off x="751549" y="2234944"/>
            <a:ext cx="1618012" cy="329437"/>
            <a:chOff x="751549" y="2234944"/>
            <a:chExt cx="1618012" cy="329437"/>
          </a:xfrm>
        </p:grpSpPr>
        <p:sp>
          <p:nvSpPr>
            <p:cNvPr id="31" name="Freeform: Shape 30">
              <a:extLst>
                <a:ext uri="{FF2B5EF4-FFF2-40B4-BE49-F238E27FC236}">
                  <a16:creationId xmlns:a16="http://schemas.microsoft.com/office/drawing/2014/main" id="{52DB394C-EF84-47C0-9CF1-9E745512F622}"/>
                </a:ext>
              </a:extLst>
            </p:cNvPr>
            <p:cNvSpPr/>
            <p:nvPr/>
          </p:nvSpPr>
          <p:spPr>
            <a:xfrm>
              <a:off x="751549" y="2307741"/>
              <a:ext cx="1618012" cy="256640"/>
            </a:xfrm>
            <a:custGeom>
              <a:avLst/>
              <a:gdLst>
                <a:gd name="connsiteX0" fmla="*/ 0 w 1618012"/>
                <a:gd name="connsiteY0" fmla="*/ 0 h 256640"/>
                <a:gd name="connsiteX1" fmla="*/ 1618013 w 1618012"/>
                <a:gd name="connsiteY1" fmla="*/ 0 h 256640"/>
                <a:gd name="connsiteX2" fmla="*/ 1618013 w 1618012"/>
                <a:gd name="connsiteY2" fmla="*/ 256641 h 256640"/>
                <a:gd name="connsiteX3" fmla="*/ 0 w 1618012"/>
                <a:gd name="connsiteY3" fmla="*/ 256641 h 256640"/>
              </a:gdLst>
              <a:ahLst/>
              <a:cxnLst>
                <a:cxn ang="0">
                  <a:pos x="connsiteX0" y="connsiteY0"/>
                </a:cxn>
                <a:cxn ang="0">
                  <a:pos x="connsiteX1" y="connsiteY1"/>
                </a:cxn>
                <a:cxn ang="0">
                  <a:pos x="connsiteX2" y="connsiteY2"/>
                </a:cxn>
                <a:cxn ang="0">
                  <a:pos x="connsiteX3" y="connsiteY3"/>
                </a:cxn>
              </a:cxnLst>
              <a:rect l="l" t="t" r="r" b="b"/>
              <a:pathLst>
                <a:path w="1618012" h="256640">
                  <a:moveTo>
                    <a:pt x="0" y="0"/>
                  </a:moveTo>
                  <a:lnTo>
                    <a:pt x="1618013" y="0"/>
                  </a:lnTo>
                  <a:lnTo>
                    <a:pt x="1618013" y="256641"/>
                  </a:lnTo>
                  <a:lnTo>
                    <a:pt x="0" y="256641"/>
                  </a:lnTo>
                  <a:close/>
                </a:path>
              </a:pathLst>
            </a:custGeom>
            <a:noFill/>
            <a:ln w="2301" cap="flat">
              <a:noFill/>
              <a:prstDash val="solid"/>
              <a:miter/>
            </a:ln>
          </p:spPr>
          <p:txBody>
            <a:bodyPr rtlCol="0" anchor="ctr"/>
            <a:lstStyle/>
            <a:p>
              <a:endParaRPr lang="fr-CH"/>
            </a:p>
          </p:txBody>
        </p:sp>
        <p:sp>
          <p:nvSpPr>
            <p:cNvPr id="32" name="TextBox 31">
              <a:extLst>
                <a:ext uri="{FF2B5EF4-FFF2-40B4-BE49-F238E27FC236}">
                  <a16:creationId xmlns:a16="http://schemas.microsoft.com/office/drawing/2014/main" id="{084ADA98-92B1-47F3-82D6-7738803D2CF2}"/>
                </a:ext>
              </a:extLst>
            </p:cNvPr>
            <p:cNvSpPr txBox="1"/>
            <p:nvPr/>
          </p:nvSpPr>
          <p:spPr>
            <a:xfrm>
              <a:off x="774515" y="2234944"/>
              <a:ext cx="1504130" cy="245931"/>
            </a:xfrm>
            <a:prstGeom prst="rect">
              <a:avLst/>
            </a:prstGeom>
            <a:noFill/>
          </p:spPr>
          <p:txBody>
            <a:bodyPr wrap="none" rtlCol="0">
              <a:spAutoFit/>
            </a:bodyPr>
            <a:lstStyle/>
            <a:p>
              <a:pPr algn="l"/>
              <a:r>
                <a:rPr lang="fr-CH" sz="1089" spc="0" baseline="0">
                  <a:solidFill>
                    <a:srgbClr val="000000"/>
                  </a:solidFill>
                  <a:latin typeface="Arial"/>
                  <a:cs typeface="Arial"/>
                  <a:sym typeface="Arial"/>
                  <a:rtl val="0"/>
                </a:rPr>
                <a:t>HMP400 / HMP400W</a:t>
              </a:r>
            </a:p>
          </p:txBody>
        </p:sp>
      </p:grpSp>
      <p:pic>
        <p:nvPicPr>
          <p:cNvPr id="33" name="Picture 32">
            <a:extLst>
              <a:ext uri="{FF2B5EF4-FFF2-40B4-BE49-F238E27FC236}">
                <a16:creationId xmlns:a16="http://schemas.microsoft.com/office/drawing/2014/main" id="{30E23957-437D-4445-98A6-94ED4562F954}"/>
              </a:ext>
            </a:extLst>
          </p:cNvPr>
          <p:cNvPicPr>
            <a:picLocks noChangeAspect="1"/>
          </p:cNvPicPr>
          <p:nvPr/>
        </p:nvPicPr>
        <p:blipFill>
          <a:blip r:embed="rId5"/>
          <a:stretch>
            <a:fillRect/>
          </a:stretch>
        </p:blipFill>
        <p:spPr>
          <a:xfrm>
            <a:off x="755326" y="1409821"/>
            <a:ext cx="1520498" cy="824367"/>
          </a:xfrm>
          <a:custGeom>
            <a:avLst/>
            <a:gdLst>
              <a:gd name="connsiteX0" fmla="*/ -1821 w 1520498"/>
              <a:gd name="connsiteY0" fmla="*/ -849 h 824367"/>
              <a:gd name="connsiteX1" fmla="*/ 1518677 w 1520498"/>
              <a:gd name="connsiteY1" fmla="*/ -849 h 824367"/>
              <a:gd name="connsiteX2" fmla="*/ 1518677 w 1520498"/>
              <a:gd name="connsiteY2" fmla="*/ 823519 h 824367"/>
              <a:gd name="connsiteX3" fmla="*/ -1821 w 1520498"/>
              <a:gd name="connsiteY3" fmla="*/ 823519 h 824367"/>
            </a:gdLst>
            <a:ahLst/>
            <a:cxnLst>
              <a:cxn ang="0">
                <a:pos x="connsiteX0" y="connsiteY0"/>
              </a:cxn>
              <a:cxn ang="0">
                <a:pos x="connsiteX1" y="connsiteY1"/>
              </a:cxn>
              <a:cxn ang="0">
                <a:pos x="connsiteX2" y="connsiteY2"/>
              </a:cxn>
              <a:cxn ang="0">
                <a:pos x="connsiteX3" y="connsiteY3"/>
              </a:cxn>
            </a:cxnLst>
            <a:rect l="l" t="t" r="r" b="b"/>
            <a:pathLst>
              <a:path w="1520498" h="824367">
                <a:moveTo>
                  <a:pt x="-1821" y="-849"/>
                </a:moveTo>
                <a:lnTo>
                  <a:pt x="1518677" y="-849"/>
                </a:lnTo>
                <a:lnTo>
                  <a:pt x="1518677" y="823519"/>
                </a:lnTo>
                <a:lnTo>
                  <a:pt x="-1821" y="823519"/>
                </a:lnTo>
                <a:close/>
              </a:path>
            </a:pathLst>
          </a:custGeom>
        </p:spPr>
      </p:pic>
    </p:spTree>
    <p:extLst>
      <p:ext uri="{BB962C8B-B14F-4D97-AF65-F5344CB8AC3E}">
        <p14:creationId xmlns:p14="http://schemas.microsoft.com/office/powerpoint/2010/main" val="231408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CDD124-79F2-4548-8D30-DE4B1B98569C}"/>
              </a:ext>
            </a:extLst>
          </p:cNvPr>
          <p:cNvSpPr/>
          <p:nvPr/>
        </p:nvSpPr>
        <p:spPr>
          <a:xfrm>
            <a:off x="252000" y="1210827"/>
            <a:ext cx="4581257" cy="1567819"/>
          </a:xfrm>
          <a:prstGeom prst="roundRect">
            <a:avLst/>
          </a:prstGeom>
          <a:solidFill>
            <a:srgbClr val="00B050">
              <a:alpha val="10000"/>
            </a:srgbClr>
          </a:solidFill>
          <a:ln w="6350">
            <a:solidFill>
              <a:srgbClr val="1983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2" name="Picture 21" descr="A person sitting in a living room&#10;&#10;Description automatically generated">
            <a:extLst>
              <a:ext uri="{FF2B5EF4-FFF2-40B4-BE49-F238E27FC236}">
                <a16:creationId xmlns:a16="http://schemas.microsoft.com/office/drawing/2014/main" id="{7AB200DA-E308-47F8-913B-39C15E458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37" t="27828" r="14077" b="7476"/>
          <a:stretch/>
        </p:blipFill>
        <p:spPr>
          <a:xfrm>
            <a:off x="5021744" y="787098"/>
            <a:ext cx="4122255" cy="4356402"/>
          </a:xfrm>
          <a:prstGeom prst="rect">
            <a:avLst/>
          </a:prstGeom>
        </p:spPr>
      </p:pic>
      <p:sp>
        <p:nvSpPr>
          <p:cNvPr id="23" name="TextBox 22">
            <a:extLst>
              <a:ext uri="{FF2B5EF4-FFF2-40B4-BE49-F238E27FC236}">
                <a16:creationId xmlns:a16="http://schemas.microsoft.com/office/drawing/2014/main" id="{CD48F22D-909D-4287-B9F5-CEB97169F5CA}"/>
              </a:ext>
            </a:extLst>
          </p:cNvPr>
          <p:cNvSpPr txBox="1"/>
          <p:nvPr/>
        </p:nvSpPr>
        <p:spPr>
          <a:xfrm>
            <a:off x="398207" y="3428101"/>
            <a:ext cx="4328650" cy="1107996"/>
          </a:xfrm>
          <a:prstGeom prst="rect">
            <a:avLst/>
          </a:prstGeom>
          <a:noFill/>
        </p:spPr>
        <p:txBody>
          <a:bodyPr wrap="square">
            <a:spAutoFit/>
          </a:bodyPr>
          <a:lstStyle/>
          <a:p>
            <a:pPr algn="ctr">
              <a:lnSpc>
                <a:spcPct val="150000"/>
              </a:lnSpc>
            </a:pPr>
            <a:r>
              <a:rPr lang="fr-CH" sz="1200">
                <a:solidFill>
                  <a:srgbClr val="03437C"/>
                </a:solidFill>
              </a:rPr>
              <a:t>Scénario avec le meilleur des deux mondes</a:t>
            </a:r>
          </a:p>
          <a:p>
            <a:pPr algn="ctr">
              <a:lnSpc>
                <a:spcPct val="150000"/>
              </a:lnSpc>
            </a:pPr>
            <a:r>
              <a:rPr lang="fr-CH" sz="1200">
                <a:solidFill>
                  <a:srgbClr val="03437C"/>
                </a:solidFill>
              </a:rPr>
              <a:t>Interface cloud intuitive de SpinetiX ARYA</a:t>
            </a:r>
          </a:p>
          <a:p>
            <a:pPr algn="ctr">
              <a:lnSpc>
                <a:spcPct val="150000"/>
              </a:lnSpc>
            </a:pPr>
            <a:r>
              <a:rPr lang="fr-CH" sz="1200">
                <a:solidFill>
                  <a:srgbClr val="03437C"/>
                </a:solidFill>
              </a:rPr>
              <a:t>Accès aux fonctionnalités avancées du logiciel </a:t>
            </a:r>
            <a:r>
              <a:rPr lang="fr-CH" sz="1200" err="1">
                <a:solidFill>
                  <a:srgbClr val="03437C"/>
                </a:solidFill>
              </a:rPr>
              <a:t>Elementi</a:t>
            </a:r>
            <a:endParaRPr lang="fr-CH" sz="1200">
              <a:solidFill>
                <a:srgbClr val="03437C"/>
              </a:solidFill>
            </a:endParaRPr>
          </a:p>
          <a:p>
            <a:pPr algn="ctr"/>
            <a:endParaRPr lang="en-GB" sz="1200">
              <a:solidFill>
                <a:schemeClr val="bg1"/>
              </a:solidFill>
            </a:endParaRPr>
          </a:p>
        </p:txBody>
      </p:sp>
      <p:grpSp>
        <p:nvGrpSpPr>
          <p:cNvPr id="27" name="Group 26">
            <a:extLst>
              <a:ext uri="{FF2B5EF4-FFF2-40B4-BE49-F238E27FC236}">
                <a16:creationId xmlns:a16="http://schemas.microsoft.com/office/drawing/2014/main" id="{40B40FB6-6085-48B0-AD91-22ECD1E49418}"/>
              </a:ext>
            </a:extLst>
          </p:cNvPr>
          <p:cNvGrpSpPr/>
          <p:nvPr/>
        </p:nvGrpSpPr>
        <p:grpSpPr>
          <a:xfrm>
            <a:off x="319380" y="1371601"/>
            <a:ext cx="4466441" cy="1253359"/>
            <a:chOff x="125362" y="884452"/>
            <a:chExt cx="4446637" cy="1247801"/>
          </a:xfrm>
        </p:grpSpPr>
        <p:pic>
          <p:nvPicPr>
            <p:cNvPr id="18" name="Graphic 17">
              <a:extLst>
                <a:ext uri="{FF2B5EF4-FFF2-40B4-BE49-F238E27FC236}">
                  <a16:creationId xmlns:a16="http://schemas.microsoft.com/office/drawing/2014/main" id="{62744DD0-680B-4FC2-90A4-DDD8AA557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362" y="1187466"/>
              <a:ext cx="3185652" cy="944787"/>
            </a:xfrm>
            <a:prstGeom prst="rect">
              <a:avLst/>
            </a:prstGeom>
          </p:spPr>
        </p:pic>
        <p:pic>
          <p:nvPicPr>
            <p:cNvPr id="26" name="Picture 25" descr="A picture containing text, computer, electronics, screenshot&#10;&#10;Description automatically generated">
              <a:extLst>
                <a:ext uri="{FF2B5EF4-FFF2-40B4-BE49-F238E27FC236}">
                  <a16:creationId xmlns:a16="http://schemas.microsoft.com/office/drawing/2014/main" id="{AC3DEE0C-B69F-4F4A-9112-AC491DAB98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641" y="884452"/>
              <a:ext cx="1566358" cy="1247801"/>
            </a:xfrm>
            <a:prstGeom prst="rect">
              <a:avLst/>
            </a:prstGeom>
          </p:spPr>
        </p:pic>
      </p:grpSp>
      <p:sp>
        <p:nvSpPr>
          <p:cNvPr id="12" name="Title 1">
            <a:extLst>
              <a:ext uri="{FF2B5EF4-FFF2-40B4-BE49-F238E27FC236}">
                <a16:creationId xmlns:a16="http://schemas.microsoft.com/office/drawing/2014/main" id="{53265061-8C75-4D19-B728-5521F6C39137}"/>
              </a:ext>
            </a:extLst>
          </p:cNvPr>
          <p:cNvSpPr txBox="1">
            <a:spLocks/>
          </p:cNvSpPr>
          <p:nvPr/>
        </p:nvSpPr>
        <p:spPr>
          <a:xfrm>
            <a:off x="252000" y="36000"/>
            <a:ext cx="8028000" cy="720000"/>
          </a:xfrm>
          <a:prstGeom prst="rect">
            <a:avLst/>
          </a:prstGeom>
        </p:spPr>
        <p:txBody>
          <a:bodyPr vert="horz" lIns="91440" tIns="45720" rIns="91440" bIns="45720" rtlCol="0" anchor="ctr">
            <a:noAutofit/>
          </a:bodyPr>
          <a:lstStyle>
            <a:lvl1pPr algn="l" defTabSz="914355" rtl="0" eaLnBrk="1" latinLnBrk="0" hangingPunct="1">
              <a:lnSpc>
                <a:spcPct val="90000"/>
              </a:lnSpc>
              <a:spcBef>
                <a:spcPct val="0"/>
              </a:spcBef>
              <a:buNone/>
              <a:defRPr sz="2000" kern="1200">
                <a:solidFill>
                  <a:schemeClr val="bg1"/>
                </a:solidFill>
                <a:latin typeface="Nunito Sans Light" panose="00000400000000000000" pitchFamily="2" charset="0"/>
                <a:ea typeface="+mj-ea"/>
                <a:cs typeface="+mj-cs"/>
              </a:defRPr>
            </a:lvl1pPr>
          </a:lstStyle>
          <a:p>
            <a:r>
              <a:rPr lang="en-US" err="1"/>
              <a:t>Scénario</a:t>
            </a:r>
            <a:r>
              <a:rPr lang="en-US"/>
              <a:t> </a:t>
            </a:r>
            <a:r>
              <a:rPr lang="en-US" err="1"/>
              <a:t>d’affichage</a:t>
            </a:r>
            <a:r>
              <a:rPr lang="en-US"/>
              <a:t> </a:t>
            </a:r>
            <a:r>
              <a:rPr lang="en-US" err="1"/>
              <a:t>dynamique</a:t>
            </a:r>
            <a:r>
              <a:rPr lang="en-US"/>
              <a:t> </a:t>
            </a:r>
            <a:r>
              <a:rPr lang="en-US" err="1"/>
              <a:t>hybride</a:t>
            </a:r>
            <a:endParaRPr lang="fr-CH"/>
          </a:p>
        </p:txBody>
      </p:sp>
      <p:sp>
        <p:nvSpPr>
          <p:cNvPr id="13" name="TextBox 12">
            <a:extLst>
              <a:ext uri="{FF2B5EF4-FFF2-40B4-BE49-F238E27FC236}">
                <a16:creationId xmlns:a16="http://schemas.microsoft.com/office/drawing/2014/main" id="{25D5957B-7BEE-4D1A-8A3C-51A4657E4C9E}"/>
              </a:ext>
            </a:extLst>
          </p:cNvPr>
          <p:cNvSpPr txBox="1"/>
          <p:nvPr/>
        </p:nvSpPr>
        <p:spPr>
          <a:xfrm>
            <a:off x="398207" y="3028108"/>
            <a:ext cx="4328651" cy="307777"/>
          </a:xfrm>
          <a:prstGeom prst="rect">
            <a:avLst/>
          </a:prstGeom>
          <a:noFill/>
        </p:spPr>
        <p:txBody>
          <a:bodyPr wrap="square">
            <a:spAutoFit/>
          </a:bodyPr>
          <a:lstStyle/>
          <a:p>
            <a:pPr algn="ctr"/>
            <a:r>
              <a:rPr lang="en-GB" sz="1400" b="1">
                <a:solidFill>
                  <a:srgbClr val="03437C"/>
                </a:solidFill>
              </a:rPr>
              <a:t>Player + SpinetiX ARYA + </a:t>
            </a:r>
            <a:r>
              <a:rPr lang="en-GB" sz="1400" b="1" err="1">
                <a:solidFill>
                  <a:srgbClr val="03437C"/>
                </a:solidFill>
              </a:rPr>
              <a:t>logiciel</a:t>
            </a:r>
            <a:r>
              <a:rPr lang="en-GB" sz="1400" b="1">
                <a:solidFill>
                  <a:srgbClr val="03437C"/>
                </a:solidFill>
              </a:rPr>
              <a:t> </a:t>
            </a:r>
            <a:r>
              <a:rPr lang="en-GB" sz="1400" b="1" err="1">
                <a:solidFill>
                  <a:srgbClr val="03437C"/>
                </a:solidFill>
              </a:rPr>
              <a:t>Elementi</a:t>
            </a:r>
            <a:endParaRPr lang="fr-CH" sz="1400" b="1">
              <a:solidFill>
                <a:srgbClr val="03437C"/>
              </a:solidFill>
            </a:endParaRPr>
          </a:p>
        </p:txBody>
      </p:sp>
      <p:cxnSp>
        <p:nvCxnSpPr>
          <p:cNvPr id="14" name="Straight Connector 13">
            <a:extLst>
              <a:ext uri="{FF2B5EF4-FFF2-40B4-BE49-F238E27FC236}">
                <a16:creationId xmlns:a16="http://schemas.microsoft.com/office/drawing/2014/main" id="{A86D155E-09F5-4460-BC17-D1B76FC07A7B}"/>
              </a:ext>
            </a:extLst>
          </p:cNvPr>
          <p:cNvCxnSpPr>
            <a:cxnSpLocks/>
          </p:cNvCxnSpPr>
          <p:nvPr/>
        </p:nvCxnSpPr>
        <p:spPr>
          <a:xfrm>
            <a:off x="663191" y="3358666"/>
            <a:ext cx="3838471" cy="0"/>
          </a:xfrm>
          <a:prstGeom prst="line">
            <a:avLst/>
          </a:prstGeom>
          <a:ln>
            <a:solidFill>
              <a:srgbClr val="CDA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27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holding a football ball&#10;&#10;Description automatically generated with low confidence">
            <a:extLst>
              <a:ext uri="{FF2B5EF4-FFF2-40B4-BE49-F238E27FC236}">
                <a16:creationId xmlns:a16="http://schemas.microsoft.com/office/drawing/2014/main" id="{2D390244-5D16-4923-ABBF-08F8D367F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72" r="8577"/>
          <a:stretch/>
        </p:blipFill>
        <p:spPr>
          <a:xfrm>
            <a:off x="5946045" y="785340"/>
            <a:ext cx="3197954" cy="4358160"/>
          </a:xfrm>
          <a:prstGeom prst="rect">
            <a:avLst/>
          </a:prstGeom>
        </p:spPr>
      </p:pic>
      <p:pic>
        <p:nvPicPr>
          <p:cNvPr id="8" name="Graphic 7">
            <a:extLst>
              <a:ext uri="{FF2B5EF4-FFF2-40B4-BE49-F238E27FC236}">
                <a16:creationId xmlns:a16="http://schemas.microsoft.com/office/drawing/2014/main" id="{D8ED3321-8D18-4FAC-BFF2-C5F26750F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0650" y="1680944"/>
            <a:ext cx="940165" cy="940165"/>
          </a:xfrm>
          <a:prstGeom prst="rect">
            <a:avLst/>
          </a:prstGeom>
        </p:spPr>
      </p:pic>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a:xfrm>
            <a:off x="252000" y="65340"/>
            <a:ext cx="8028000" cy="720000"/>
          </a:xfrm>
        </p:spPr>
        <p:txBody>
          <a:bodyPr/>
          <a:lstStyle/>
          <a:p>
            <a:r>
              <a:rPr lang="en-GB" sz="1800"/>
              <a:t>Notre engagement </a:t>
            </a:r>
            <a:r>
              <a:rPr lang="en-GB" sz="1800" err="1"/>
              <a:t>envers</a:t>
            </a:r>
            <a:r>
              <a:rPr lang="en-GB" sz="1800"/>
              <a:t> </a:t>
            </a:r>
            <a:r>
              <a:rPr lang="en-GB" sz="1800" err="1"/>
              <a:t>votre</a:t>
            </a:r>
            <a:r>
              <a:rPr lang="en-GB" sz="1800"/>
              <a:t> </a:t>
            </a:r>
            <a:r>
              <a:rPr lang="en-GB" sz="1800" err="1"/>
              <a:t>votre</a:t>
            </a:r>
            <a:r>
              <a:rPr lang="en-GB" sz="1800"/>
              <a:t> </a:t>
            </a:r>
            <a:r>
              <a:rPr lang="en-GB" sz="1800" err="1"/>
              <a:t>sécurité</a:t>
            </a:r>
            <a:r>
              <a:rPr lang="en-GB" sz="1800"/>
              <a:t> et </a:t>
            </a:r>
            <a:r>
              <a:rPr lang="en-GB" sz="1800" err="1"/>
              <a:t>votre</a:t>
            </a:r>
            <a:r>
              <a:rPr lang="en-GB" sz="1800"/>
              <a:t> support</a:t>
            </a:r>
            <a:endParaRPr lang="fr-CH" sz="1800"/>
          </a:p>
        </p:txBody>
      </p:sp>
      <p:pic>
        <p:nvPicPr>
          <p:cNvPr id="6" name="Graphic 5">
            <a:extLst>
              <a:ext uri="{FF2B5EF4-FFF2-40B4-BE49-F238E27FC236}">
                <a16:creationId xmlns:a16="http://schemas.microsoft.com/office/drawing/2014/main" id="{9DFC3F3E-3DEF-42F3-A902-D34AEF31B9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322" y="1680945"/>
            <a:ext cx="940164" cy="940164"/>
          </a:xfrm>
          <a:prstGeom prst="rect">
            <a:avLst/>
          </a:prstGeom>
        </p:spPr>
      </p:pic>
      <p:pic>
        <p:nvPicPr>
          <p:cNvPr id="11" name="Graphic 10">
            <a:extLst>
              <a:ext uri="{FF2B5EF4-FFF2-40B4-BE49-F238E27FC236}">
                <a16:creationId xmlns:a16="http://schemas.microsoft.com/office/drawing/2014/main" id="{DEFF7E74-A51F-46FF-A3A6-192AD98DD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3979" y="1674788"/>
            <a:ext cx="939600" cy="939600"/>
          </a:xfrm>
          <a:prstGeom prst="rect">
            <a:avLst/>
          </a:prstGeom>
        </p:spPr>
      </p:pic>
      <p:sp>
        <p:nvSpPr>
          <p:cNvPr id="14" name="TextBox 13">
            <a:extLst>
              <a:ext uri="{FF2B5EF4-FFF2-40B4-BE49-F238E27FC236}">
                <a16:creationId xmlns:a16="http://schemas.microsoft.com/office/drawing/2014/main" id="{1190A596-6769-47C4-89CA-7C5EF708900E}"/>
              </a:ext>
            </a:extLst>
          </p:cNvPr>
          <p:cNvSpPr txBox="1"/>
          <p:nvPr/>
        </p:nvSpPr>
        <p:spPr>
          <a:xfrm>
            <a:off x="4109432" y="2777123"/>
            <a:ext cx="1658629" cy="430887"/>
          </a:xfrm>
          <a:prstGeom prst="rect">
            <a:avLst/>
          </a:prstGeom>
          <a:noFill/>
        </p:spPr>
        <p:txBody>
          <a:bodyPr wrap="square" rtlCol="0">
            <a:spAutoFit/>
          </a:bodyPr>
          <a:lstStyle/>
          <a:p>
            <a:pPr algn="ctr"/>
            <a:r>
              <a:rPr lang="fr-CH" sz="1100" b="1">
                <a:solidFill>
                  <a:srgbClr val="03437C"/>
                </a:solidFill>
              </a:rPr>
              <a:t>Un support </a:t>
            </a:r>
          </a:p>
          <a:p>
            <a:pPr algn="ctr"/>
            <a:r>
              <a:rPr lang="fr-CH" sz="1100" b="1">
                <a:solidFill>
                  <a:srgbClr val="03437C"/>
                </a:solidFill>
              </a:rPr>
              <a:t>proche de vous</a:t>
            </a:r>
            <a:endParaRPr lang="en-US" sz="1100" b="1">
              <a:solidFill>
                <a:srgbClr val="03437C"/>
              </a:solidFill>
            </a:endParaRPr>
          </a:p>
        </p:txBody>
      </p:sp>
      <p:sp>
        <p:nvSpPr>
          <p:cNvPr id="15" name="TextBox 14">
            <a:extLst>
              <a:ext uri="{FF2B5EF4-FFF2-40B4-BE49-F238E27FC236}">
                <a16:creationId xmlns:a16="http://schemas.microsoft.com/office/drawing/2014/main" id="{97559B7F-54D0-4B09-A2D5-2F680EE27EF0}"/>
              </a:ext>
            </a:extLst>
          </p:cNvPr>
          <p:cNvSpPr txBox="1"/>
          <p:nvPr/>
        </p:nvSpPr>
        <p:spPr>
          <a:xfrm>
            <a:off x="2121417" y="2756257"/>
            <a:ext cx="1658629" cy="430887"/>
          </a:xfrm>
          <a:prstGeom prst="rect">
            <a:avLst/>
          </a:prstGeom>
          <a:noFill/>
        </p:spPr>
        <p:txBody>
          <a:bodyPr wrap="square" rtlCol="0">
            <a:spAutoFit/>
          </a:bodyPr>
          <a:lstStyle/>
          <a:p>
            <a:pPr algn="ctr"/>
            <a:r>
              <a:rPr lang="en-US" sz="1100" b="1">
                <a:solidFill>
                  <a:srgbClr val="03437C"/>
                </a:solidFill>
              </a:rPr>
              <a:t>Léger &amp; facile à </a:t>
            </a:r>
            <a:r>
              <a:rPr lang="en-US" sz="1100" b="1" err="1">
                <a:solidFill>
                  <a:srgbClr val="03437C"/>
                </a:solidFill>
              </a:rPr>
              <a:t>maintenir</a:t>
            </a:r>
            <a:endParaRPr lang="en-US" sz="1100" b="1">
              <a:solidFill>
                <a:srgbClr val="03437C"/>
              </a:solidFill>
            </a:endParaRPr>
          </a:p>
        </p:txBody>
      </p:sp>
      <p:sp>
        <p:nvSpPr>
          <p:cNvPr id="16" name="TextBox 15">
            <a:extLst>
              <a:ext uri="{FF2B5EF4-FFF2-40B4-BE49-F238E27FC236}">
                <a16:creationId xmlns:a16="http://schemas.microsoft.com/office/drawing/2014/main" id="{E6FE331D-425C-4E70-A239-E9581F3FD033}"/>
              </a:ext>
            </a:extLst>
          </p:cNvPr>
          <p:cNvSpPr txBox="1"/>
          <p:nvPr/>
        </p:nvSpPr>
        <p:spPr>
          <a:xfrm>
            <a:off x="266373" y="2756258"/>
            <a:ext cx="1525658" cy="430887"/>
          </a:xfrm>
          <a:prstGeom prst="rect">
            <a:avLst/>
          </a:prstGeom>
          <a:noFill/>
        </p:spPr>
        <p:txBody>
          <a:bodyPr wrap="square" rtlCol="0">
            <a:spAutoFit/>
          </a:bodyPr>
          <a:lstStyle/>
          <a:p>
            <a:pPr algn="ctr"/>
            <a:r>
              <a:rPr lang="fr-CH" sz="1100" b="1">
                <a:solidFill>
                  <a:srgbClr val="03437C"/>
                </a:solidFill>
              </a:rPr>
              <a:t>La sécurité au centre de l'attention</a:t>
            </a:r>
            <a:endParaRPr lang="en-US" sz="1100" b="1">
              <a:solidFill>
                <a:srgbClr val="03437C"/>
              </a:solidFill>
            </a:endParaRPr>
          </a:p>
        </p:txBody>
      </p:sp>
      <p:sp>
        <p:nvSpPr>
          <p:cNvPr id="17" name="TextBox 16">
            <a:extLst>
              <a:ext uri="{FF2B5EF4-FFF2-40B4-BE49-F238E27FC236}">
                <a16:creationId xmlns:a16="http://schemas.microsoft.com/office/drawing/2014/main" id="{2D7CEFA8-9997-4599-AA6E-530D79844B20}"/>
              </a:ext>
            </a:extLst>
          </p:cNvPr>
          <p:cNvSpPr txBox="1"/>
          <p:nvPr/>
        </p:nvSpPr>
        <p:spPr>
          <a:xfrm>
            <a:off x="252000" y="3286496"/>
            <a:ext cx="1540031" cy="1338828"/>
          </a:xfrm>
          <a:prstGeom prst="rect">
            <a:avLst/>
          </a:prstGeom>
          <a:noFill/>
        </p:spPr>
        <p:txBody>
          <a:bodyPr wrap="square" rtlCol="0">
            <a:spAutoFit/>
          </a:bodyPr>
          <a:lstStyle/>
          <a:p>
            <a:pPr algn="ctr"/>
            <a:r>
              <a:rPr lang="fr-CH" sz="900">
                <a:solidFill>
                  <a:srgbClr val="03437C"/>
                </a:solidFill>
              </a:rPr>
              <a:t>Les technologies DSOS et Intel fournissent ensemble une plateforme unique, à faible risque et sécurisée pour les déploiements d'affichage dynamique de toute taille et tous les scénarios de haute disponibilité.</a:t>
            </a:r>
            <a:endParaRPr lang="en-GB" sz="900">
              <a:solidFill>
                <a:srgbClr val="03437C"/>
              </a:solidFill>
            </a:endParaRPr>
          </a:p>
        </p:txBody>
      </p:sp>
      <p:sp>
        <p:nvSpPr>
          <p:cNvPr id="18" name="TextBox 17">
            <a:extLst>
              <a:ext uri="{FF2B5EF4-FFF2-40B4-BE49-F238E27FC236}">
                <a16:creationId xmlns:a16="http://schemas.microsoft.com/office/drawing/2014/main" id="{89B9C52A-340C-45E5-87C8-0993DD610929}"/>
              </a:ext>
            </a:extLst>
          </p:cNvPr>
          <p:cNvSpPr txBox="1"/>
          <p:nvPr/>
        </p:nvSpPr>
        <p:spPr>
          <a:xfrm>
            <a:off x="2187902" y="3282130"/>
            <a:ext cx="1525658" cy="1200329"/>
          </a:xfrm>
          <a:prstGeom prst="rect">
            <a:avLst/>
          </a:prstGeom>
          <a:noFill/>
        </p:spPr>
        <p:txBody>
          <a:bodyPr wrap="square" rtlCol="0">
            <a:spAutoFit/>
          </a:bodyPr>
          <a:lstStyle/>
          <a:p>
            <a:pPr algn="ctr"/>
            <a:r>
              <a:rPr lang="fr-CH" sz="900">
                <a:solidFill>
                  <a:srgbClr val="03437C"/>
                </a:solidFill>
              </a:rPr>
              <a:t>Conçu pour transformer n'importe quel appareil qualifié en un dispositif d'affichage dédié, DSOS est plus léger et plus facile à maintenir que les systèmes d'exploitation généralistes.</a:t>
            </a:r>
            <a:endParaRPr lang="en-GB" sz="900">
              <a:solidFill>
                <a:srgbClr val="03437C"/>
              </a:solidFill>
            </a:endParaRPr>
          </a:p>
        </p:txBody>
      </p:sp>
      <p:sp>
        <p:nvSpPr>
          <p:cNvPr id="19" name="TextBox 18">
            <a:extLst>
              <a:ext uri="{FF2B5EF4-FFF2-40B4-BE49-F238E27FC236}">
                <a16:creationId xmlns:a16="http://schemas.microsoft.com/office/drawing/2014/main" id="{7D223AE2-B194-46C5-9D4C-3DA5C170F595}"/>
              </a:ext>
            </a:extLst>
          </p:cNvPr>
          <p:cNvSpPr txBox="1"/>
          <p:nvPr/>
        </p:nvSpPr>
        <p:spPr>
          <a:xfrm>
            <a:off x="4118156" y="3282130"/>
            <a:ext cx="1568727" cy="1477328"/>
          </a:xfrm>
          <a:prstGeom prst="rect">
            <a:avLst/>
          </a:prstGeom>
          <a:noFill/>
        </p:spPr>
        <p:txBody>
          <a:bodyPr wrap="square" rtlCol="0">
            <a:spAutoFit/>
          </a:bodyPr>
          <a:lstStyle/>
          <a:p>
            <a:pPr algn="ctr"/>
            <a:r>
              <a:rPr lang="fr-CH" sz="900">
                <a:solidFill>
                  <a:srgbClr val="03437C"/>
                </a:solidFill>
              </a:rPr>
              <a:t>Avec plus d'une décennie d'expérience dans les appareils et systèmes d'exploitation renforcés et sécurisés, notre équipe d'ingénieurs avec nos partenaires SpinetiX formés sont proches de vous et parlent votre langue.</a:t>
            </a:r>
            <a:endParaRPr lang="en-GB" sz="900">
              <a:solidFill>
                <a:srgbClr val="03437C"/>
              </a:solidFill>
            </a:endParaRPr>
          </a:p>
        </p:txBody>
      </p:sp>
      <p:sp>
        <p:nvSpPr>
          <p:cNvPr id="20" name="TextBox 19">
            <a:extLst>
              <a:ext uri="{FF2B5EF4-FFF2-40B4-BE49-F238E27FC236}">
                <a16:creationId xmlns:a16="http://schemas.microsoft.com/office/drawing/2014/main" id="{57CA5FE9-4FB3-4F00-A922-6563EAE952F8}"/>
              </a:ext>
            </a:extLst>
          </p:cNvPr>
          <p:cNvSpPr txBox="1"/>
          <p:nvPr/>
        </p:nvSpPr>
        <p:spPr>
          <a:xfrm>
            <a:off x="252000" y="1004914"/>
            <a:ext cx="5694045" cy="461665"/>
          </a:xfrm>
          <a:prstGeom prst="rect">
            <a:avLst/>
          </a:prstGeom>
          <a:noFill/>
        </p:spPr>
        <p:txBody>
          <a:bodyPr wrap="square">
            <a:spAutoFit/>
          </a:bodyPr>
          <a:lstStyle/>
          <a:p>
            <a:r>
              <a:rPr lang="fr-CH" sz="1200" b="1">
                <a:solidFill>
                  <a:srgbClr val="03437C"/>
                </a:solidFill>
              </a:rPr>
              <a:t>DSOS™ par SpinetiX - Un système d'exploitation dédié à l'affichage dynamique</a:t>
            </a:r>
          </a:p>
        </p:txBody>
      </p:sp>
    </p:spTree>
    <p:extLst>
      <p:ext uri="{BB962C8B-B14F-4D97-AF65-F5344CB8AC3E}">
        <p14:creationId xmlns:p14="http://schemas.microsoft.com/office/powerpoint/2010/main" val="16489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9B7162-3B67-4970-A98F-39B2BE5E3832}"/>
              </a:ext>
            </a:extLst>
          </p:cNvPr>
          <p:cNvSpPr/>
          <p:nvPr/>
        </p:nvSpPr>
        <p:spPr>
          <a:xfrm>
            <a:off x="427290" y="1403384"/>
            <a:ext cx="8289421" cy="3119718"/>
          </a:xfrm>
          <a:prstGeom prst="rect">
            <a:avLst/>
          </a:prstGeom>
          <a:solidFill>
            <a:srgbClr val="03437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51931EBC-512B-4463-AEBD-9AC187A0D06C}"/>
              </a:ext>
            </a:extLst>
          </p:cNvPr>
          <p:cNvSpPr>
            <a:spLocks noGrp="1"/>
          </p:cNvSpPr>
          <p:nvPr>
            <p:ph type="title"/>
          </p:nvPr>
        </p:nvSpPr>
        <p:spPr/>
        <p:txBody>
          <a:bodyPr/>
          <a:lstStyle/>
          <a:p>
            <a:r>
              <a:rPr lang="en-GB" err="1"/>
              <a:t>Faites</a:t>
            </a:r>
            <a:r>
              <a:rPr lang="en-GB"/>
              <a:t> la difference avec des services </a:t>
            </a:r>
            <a:r>
              <a:rPr lang="en-GB" err="1"/>
              <a:t>professionnels</a:t>
            </a:r>
            <a:endParaRPr lang="fr-CH"/>
          </a:p>
        </p:txBody>
      </p:sp>
      <p:pic>
        <p:nvPicPr>
          <p:cNvPr id="3" name="Picture 2" descr="Icon&#10;&#10;Description automatically generated">
            <a:extLst>
              <a:ext uri="{FF2B5EF4-FFF2-40B4-BE49-F238E27FC236}">
                <a16:creationId xmlns:a16="http://schemas.microsoft.com/office/drawing/2014/main" id="{3666E44B-DA7B-4F7E-A9F9-0BE61811C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433" y="902126"/>
            <a:ext cx="4292690" cy="3620976"/>
          </a:xfrm>
          <a:prstGeom prst="rect">
            <a:avLst/>
          </a:prstGeom>
        </p:spPr>
      </p:pic>
      <p:sp>
        <p:nvSpPr>
          <p:cNvPr id="4" name="TextBox 3">
            <a:extLst>
              <a:ext uri="{FF2B5EF4-FFF2-40B4-BE49-F238E27FC236}">
                <a16:creationId xmlns:a16="http://schemas.microsoft.com/office/drawing/2014/main" id="{B03EFF3C-45B5-4728-B646-BDEB2B75CF6F}"/>
              </a:ext>
            </a:extLst>
          </p:cNvPr>
          <p:cNvSpPr txBox="1"/>
          <p:nvPr/>
        </p:nvSpPr>
        <p:spPr>
          <a:xfrm>
            <a:off x="554656" y="2712614"/>
            <a:ext cx="3366411" cy="711733"/>
          </a:xfrm>
          <a:prstGeom prst="rect">
            <a:avLst/>
          </a:prstGeom>
          <a:noFill/>
        </p:spPr>
        <p:txBody>
          <a:bodyPr wrap="square">
            <a:spAutoFit/>
          </a:bodyPr>
          <a:lstStyle/>
          <a:p>
            <a:pPr algn="ctr">
              <a:lnSpc>
                <a:spcPct val="150000"/>
              </a:lnSpc>
            </a:pPr>
            <a:r>
              <a:rPr lang="fr-CH" sz="1400" b="1">
                <a:solidFill>
                  <a:srgbClr val="03437C"/>
                </a:solidFill>
                <a:latin typeface="Nunito Sans ExtraBold" panose="00000900000000000000" pitchFamily="2" charset="0"/>
              </a:rPr>
              <a:t>Participez aux flux de revenus</a:t>
            </a:r>
          </a:p>
          <a:p>
            <a:pPr algn="ctr">
              <a:lnSpc>
                <a:spcPct val="150000"/>
              </a:lnSpc>
            </a:pPr>
            <a:r>
              <a:rPr lang="fr-CH" sz="1400" b="1">
                <a:solidFill>
                  <a:srgbClr val="03437C"/>
                </a:solidFill>
                <a:latin typeface="Nunito Sans ExtraBold" panose="00000900000000000000" pitchFamily="2" charset="0"/>
              </a:rPr>
              <a:t>générés par les services</a:t>
            </a:r>
            <a:endParaRPr lang="en-GB" sz="1200">
              <a:solidFill>
                <a:schemeClr val="bg1"/>
              </a:solidFill>
            </a:endParaRPr>
          </a:p>
        </p:txBody>
      </p:sp>
      <p:sp>
        <p:nvSpPr>
          <p:cNvPr id="5" name="Rectangle 4">
            <a:extLst>
              <a:ext uri="{FF2B5EF4-FFF2-40B4-BE49-F238E27FC236}">
                <a16:creationId xmlns:a16="http://schemas.microsoft.com/office/drawing/2014/main" id="{82C7A35C-6CB0-4E38-A391-63B854B8725D}"/>
              </a:ext>
            </a:extLst>
          </p:cNvPr>
          <p:cNvSpPr/>
          <p:nvPr/>
        </p:nvSpPr>
        <p:spPr>
          <a:xfrm>
            <a:off x="5716222" y="2317784"/>
            <a:ext cx="914400" cy="298280"/>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68DF84C1-D448-4510-9F45-8049360AEEFF}"/>
              </a:ext>
            </a:extLst>
          </p:cNvPr>
          <p:cNvSpPr/>
          <p:nvPr/>
        </p:nvSpPr>
        <p:spPr>
          <a:xfrm>
            <a:off x="6675445" y="3311237"/>
            <a:ext cx="982044" cy="298280"/>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a:extLst>
              <a:ext uri="{FF2B5EF4-FFF2-40B4-BE49-F238E27FC236}">
                <a16:creationId xmlns:a16="http://schemas.microsoft.com/office/drawing/2014/main" id="{AFCB3C0B-8C19-47EA-B99C-4C9A08B78C31}"/>
              </a:ext>
            </a:extLst>
          </p:cNvPr>
          <p:cNvSpPr/>
          <p:nvPr/>
        </p:nvSpPr>
        <p:spPr>
          <a:xfrm>
            <a:off x="4739069" y="3275207"/>
            <a:ext cx="914400" cy="334310"/>
          </a:xfrm>
          <a:prstGeom prst="rect">
            <a:avLst/>
          </a:prstGeom>
          <a:solidFill>
            <a:srgbClr val="E5E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extBox 5">
            <a:extLst>
              <a:ext uri="{FF2B5EF4-FFF2-40B4-BE49-F238E27FC236}">
                <a16:creationId xmlns:a16="http://schemas.microsoft.com/office/drawing/2014/main" id="{146C5FF7-45F5-4C7B-A291-AC1AFD7B7405}"/>
              </a:ext>
            </a:extLst>
          </p:cNvPr>
          <p:cNvSpPr txBox="1"/>
          <p:nvPr/>
        </p:nvSpPr>
        <p:spPr>
          <a:xfrm>
            <a:off x="5589086" y="2215444"/>
            <a:ext cx="1168672" cy="623248"/>
          </a:xfrm>
          <a:prstGeom prst="rect">
            <a:avLst/>
          </a:prstGeom>
          <a:noFill/>
        </p:spPr>
        <p:txBody>
          <a:bodyPr wrap="square" rtlCol="0">
            <a:spAutoFit/>
          </a:bodyPr>
          <a:lstStyle/>
          <a:p>
            <a:pPr algn="ctr"/>
            <a:r>
              <a:rPr lang="fr-FR" sz="1050" kern="1200">
                <a:effectLst/>
                <a:latin typeface="+mj-lt"/>
                <a:ea typeface="+mj-ea"/>
              </a:rPr>
              <a:t>SUPPORT </a:t>
            </a:r>
          </a:p>
          <a:p>
            <a:pPr algn="ctr"/>
            <a:r>
              <a:rPr lang="fr-FR" sz="1050" b="1" kern="1200">
                <a:effectLst/>
                <a:latin typeface="+mj-lt"/>
                <a:ea typeface="+mj-ea"/>
              </a:rPr>
              <a:t>SUR DEMANDE</a:t>
            </a:r>
            <a:endParaRPr lang="fr-CH" sz="1050" b="1">
              <a:effectLst/>
              <a:latin typeface="+mj-lt"/>
              <a:ea typeface="Times New Roman" panose="02020603050405020304" pitchFamily="18" charset="0"/>
            </a:endParaRPr>
          </a:p>
          <a:p>
            <a:endParaRPr lang="fr-CH"/>
          </a:p>
        </p:txBody>
      </p:sp>
      <p:sp>
        <p:nvSpPr>
          <p:cNvPr id="11" name="TextBox 10">
            <a:extLst>
              <a:ext uri="{FF2B5EF4-FFF2-40B4-BE49-F238E27FC236}">
                <a16:creationId xmlns:a16="http://schemas.microsoft.com/office/drawing/2014/main" id="{53AAD1AE-3577-40D1-BA9D-0BC6ACBB8878}"/>
              </a:ext>
            </a:extLst>
          </p:cNvPr>
          <p:cNvSpPr txBox="1"/>
          <p:nvPr/>
        </p:nvSpPr>
        <p:spPr>
          <a:xfrm>
            <a:off x="4630678" y="3246333"/>
            <a:ext cx="1168672" cy="638636"/>
          </a:xfrm>
          <a:prstGeom prst="rect">
            <a:avLst/>
          </a:prstGeom>
          <a:noFill/>
        </p:spPr>
        <p:txBody>
          <a:bodyPr wrap="square" rtlCol="0">
            <a:spAutoFit/>
          </a:bodyPr>
          <a:lstStyle/>
          <a:p>
            <a:pPr algn="ctr"/>
            <a:r>
              <a:rPr lang="fr-FR" sz="1050" kern="1200">
                <a:effectLst/>
                <a:latin typeface="+mj-lt"/>
                <a:ea typeface="+mj-ea"/>
              </a:rPr>
              <a:t>FORMATION </a:t>
            </a:r>
            <a:r>
              <a:rPr lang="en-GB" sz="1050" b="1" kern="1200">
                <a:effectLst/>
                <a:latin typeface="+mj-lt"/>
                <a:ea typeface="+mj-ea"/>
              </a:rPr>
              <a:t>SPÉCIALISÉE</a:t>
            </a:r>
            <a:endParaRPr lang="fr-CH" sz="1050" b="1">
              <a:effectLst/>
              <a:latin typeface="+mj-lt"/>
              <a:ea typeface="Times New Roman" panose="02020603050405020304" pitchFamily="18" charset="0"/>
            </a:endParaRPr>
          </a:p>
          <a:p>
            <a:endParaRPr lang="fr-CH"/>
          </a:p>
        </p:txBody>
      </p:sp>
      <p:sp>
        <p:nvSpPr>
          <p:cNvPr id="12" name="TextBox 11">
            <a:extLst>
              <a:ext uri="{FF2B5EF4-FFF2-40B4-BE49-F238E27FC236}">
                <a16:creationId xmlns:a16="http://schemas.microsoft.com/office/drawing/2014/main" id="{A002139B-C3AD-4D14-9358-001B9A8CB6BF}"/>
              </a:ext>
            </a:extLst>
          </p:cNvPr>
          <p:cNvSpPr txBox="1"/>
          <p:nvPr/>
        </p:nvSpPr>
        <p:spPr>
          <a:xfrm>
            <a:off x="6442501" y="3278333"/>
            <a:ext cx="1330572" cy="623248"/>
          </a:xfrm>
          <a:prstGeom prst="rect">
            <a:avLst/>
          </a:prstGeom>
          <a:noFill/>
        </p:spPr>
        <p:txBody>
          <a:bodyPr wrap="square" rtlCol="0">
            <a:spAutoFit/>
          </a:bodyPr>
          <a:lstStyle/>
          <a:p>
            <a:pPr algn="ctr"/>
            <a:r>
              <a:rPr lang="fr-FR" sz="1050" kern="1200">
                <a:effectLst/>
                <a:latin typeface="+mj-lt"/>
                <a:ea typeface="+mj-ea"/>
              </a:rPr>
              <a:t>DÉVELOPPEMENT </a:t>
            </a:r>
            <a:r>
              <a:rPr lang="en-GB" sz="1050" b="1" kern="1200">
                <a:effectLst/>
                <a:latin typeface="+mj-lt"/>
                <a:ea typeface="+mj-ea"/>
              </a:rPr>
              <a:t>PERSONNALISÉ</a:t>
            </a:r>
            <a:endParaRPr lang="fr-CH" sz="1050" b="1">
              <a:effectLst/>
              <a:latin typeface="+mj-lt"/>
              <a:ea typeface="Times New Roman" panose="02020603050405020304" pitchFamily="18" charset="0"/>
            </a:endParaRPr>
          </a:p>
          <a:p>
            <a:endParaRPr lang="fr-CH" sz="1200"/>
          </a:p>
        </p:txBody>
      </p:sp>
    </p:spTree>
    <p:extLst>
      <p:ext uri="{BB962C8B-B14F-4D97-AF65-F5344CB8AC3E}">
        <p14:creationId xmlns:p14="http://schemas.microsoft.com/office/powerpoint/2010/main" val="743860976"/>
      </p:ext>
    </p:extLst>
  </p:cSld>
  <p:clrMapOvr>
    <a:masterClrMapping/>
  </p:clrMapOvr>
</p:sld>
</file>

<file path=ppt/theme/theme1.xml><?xml version="1.0" encoding="utf-8"?>
<a:theme xmlns:a="http://schemas.openxmlformats.org/drawingml/2006/main" name="SpinetiX DSA">
  <a:themeElements>
    <a:clrScheme name="SpinetiX 2015">
      <a:dk1>
        <a:sysClr val="windowText" lastClr="000000"/>
      </a:dk1>
      <a:lt1>
        <a:sysClr val="window" lastClr="FFFFFF"/>
      </a:lt1>
      <a:dk2>
        <a:srgbClr val="1468B3"/>
      </a:dk2>
      <a:lt2>
        <a:srgbClr val="808080"/>
      </a:lt2>
      <a:accent1>
        <a:srgbClr val="1468B3"/>
      </a:accent1>
      <a:accent2>
        <a:srgbClr val="C0504D"/>
      </a:accent2>
      <a:accent3>
        <a:srgbClr val="9BBB59"/>
      </a:accent3>
      <a:accent4>
        <a:srgbClr val="8064A2"/>
      </a:accent4>
      <a:accent5>
        <a:srgbClr val="4BACC6"/>
      </a:accent5>
      <a:accent6>
        <a:srgbClr val="F79646"/>
      </a:accent6>
      <a:hlink>
        <a:srgbClr val="1468B3"/>
      </a:hlink>
      <a:folHlink>
        <a:srgbClr val="1468B3"/>
      </a:folHlink>
    </a:clrScheme>
    <a:fontScheme name="Nunito Sans">
      <a:majorFont>
        <a:latin typeface="Nunito Sans"/>
        <a:ea typeface=""/>
        <a:cs typeface=""/>
      </a:majorFont>
      <a:minorFont>
        <a:latin typeface="Nunito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First-Steps-with-Elementi.pptx" id="{E4DCFE03-7ECD-42BE-BBE6-3F7E7C20343F}" vid="{B3692666-F384-4D84-A341-A173EE07C0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C48F20D6789B4883B9B16C704719FA" ma:contentTypeVersion="15" ma:contentTypeDescription="Crée un document." ma:contentTypeScope="" ma:versionID="06c96a19ff924e60286109b14c4412b1">
  <xsd:schema xmlns:xsd="http://www.w3.org/2001/XMLSchema" xmlns:xs="http://www.w3.org/2001/XMLSchema" xmlns:p="http://schemas.microsoft.com/office/2006/metadata/properties" xmlns:ns1="http://schemas.microsoft.com/sharepoint/v3" xmlns:ns2="80be8bc2-2dd2-4778-a2bd-887f1523b063" xmlns:ns3="c313f6ba-59b7-4500-a26a-414d5d09073f" targetNamespace="http://schemas.microsoft.com/office/2006/metadata/properties" ma:root="true" ma:fieldsID="00188dc11b305a42afd9ddcc35b1aad1" ns1:_="" ns2:_="" ns3:_="">
    <xsd:import namespace="http://schemas.microsoft.com/sharepoint/v3"/>
    <xsd:import namespace="80be8bc2-2dd2-4778-a2bd-887f1523b063"/>
    <xsd:import namespace="c313f6ba-59b7-4500-a26a-414d5d09073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étés de la stratégie de conformité unifiée" ma:hidden="true" ma:internalName="_ip_UnifiedCompliancePolicyProperties">
      <xsd:simpleType>
        <xsd:restriction base="dms:Note"/>
      </xsd:simpleType>
    </xsd:element>
    <xsd:element name="_ip_UnifiedCompliancePolicyUIAction" ma:index="2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be8bc2-2dd2-4778-a2bd-887f1523b063"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13f6ba-59b7-4500-a26a-414d5d09073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0be8bc2-2dd2-4778-a2bd-887f1523b063">
      <UserInfo>
        <DisplayName>Tatiana Orlando</DisplayName>
        <AccountId>31</AccountId>
        <AccountType/>
      </UserInfo>
      <UserInfo>
        <DisplayName>Nicolas Meyer</DisplayName>
        <AccountId>24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87D857B-71CE-40CD-A590-869632B75A2E}">
  <ds:schemaRefs>
    <ds:schemaRef ds:uri="http://schemas.microsoft.com/sharepoint/v3/contenttype/forms"/>
  </ds:schemaRefs>
</ds:datastoreItem>
</file>

<file path=customXml/itemProps2.xml><?xml version="1.0" encoding="utf-8"?>
<ds:datastoreItem xmlns:ds="http://schemas.openxmlformats.org/officeDocument/2006/customXml" ds:itemID="{18EA6EE1-6656-4118-995E-AD32C3313CC6}">
  <ds:schemaRefs>
    <ds:schemaRef ds:uri="80be8bc2-2dd2-4778-a2bd-887f1523b063"/>
    <ds:schemaRef ds:uri="c313f6ba-59b7-4500-a26a-414d5d0907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1DDBC7-F7FA-4551-B425-44B883B5B66E}">
  <ds:schemaRefs>
    <ds:schemaRef ds:uri="80be8bc2-2dd2-4778-a2bd-887f1523b063"/>
    <ds:schemaRef ds:uri="c313f6ba-59b7-4500-a26a-414d5d0907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SpinetiX DSA</Template>
  <Application>Microsoft Office PowerPoint</Application>
  <PresentationFormat>On-screen Show (16:9)</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SpinetiX DSA</vt:lpstr>
      <vt:lpstr>PowerPoint Presentation</vt:lpstr>
      <vt:lpstr>L’affichage dynamique est incontournable</vt:lpstr>
      <vt:lpstr>Pourquoi SpinetiX?</vt:lpstr>
      <vt:lpstr>Une solution complète pour tous les scénarios</vt:lpstr>
      <vt:lpstr>PowerPoint Presentation</vt:lpstr>
      <vt:lpstr>PowerPoint Presentation</vt:lpstr>
      <vt:lpstr>PowerPoint Presentation</vt:lpstr>
      <vt:lpstr>Notre engagement envers votre votre sécurité et votre support</vt:lpstr>
      <vt:lpstr>Faites la difference avec des services professionnels</vt:lpstr>
      <vt:lpstr>Rejoignez notre écosystème </vt:lpstr>
      <vt:lpstr>Our legacy</vt:lpstr>
      <vt:lpstr>Des références pour chaque industrie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Tatiana Orlando</dc:creator>
  <cp:revision>1</cp:revision>
  <dcterms:created xsi:type="dcterms:W3CDTF">2021-02-25T12:02:47Z</dcterms:created>
  <dcterms:modified xsi:type="dcterms:W3CDTF">2021-09-06T14:28:16Z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0x0101002DC48F20D6789B4883B9B16C704719FA</vt:lpwstr>
  </property>
</Properties>
</file>