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931" r:id="rId4"/>
  </p:sldMasterIdLst>
  <p:notesMasterIdLst>
    <p:notesMasterId r:id="rId18"/>
  </p:notesMasterIdLst>
  <p:handoutMasterIdLst>
    <p:handoutMasterId r:id="rId19"/>
  </p:handoutMasterIdLst>
  <p:sldIdLst>
    <p:sldId id="257" r:id="rId5"/>
    <p:sldId id="263" r:id="rId6"/>
    <p:sldId id="330" r:id="rId7"/>
    <p:sldId id="268" r:id="rId8"/>
    <p:sldId id="298" r:id="rId9"/>
    <p:sldId id="331" r:id="rId10"/>
    <p:sldId id="332" r:id="rId11"/>
    <p:sldId id="276" r:id="rId12"/>
    <p:sldId id="328" r:id="rId13"/>
    <p:sldId id="333" r:id="rId14"/>
    <p:sldId id="334" r:id="rId15"/>
    <p:sldId id="335" r:id="rId16"/>
    <p:sldId id="321" r:id="rId17"/>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Myriad Pro Cond" panose="020B0506030403020204" charset="0"/>
      <p:regular r:id="rId24"/>
      <p:bold r:id="rId25"/>
      <p:italic r:id="rId26"/>
      <p:boldItalic r:id="rId27"/>
    </p:embeddedFont>
    <p:embeddedFont>
      <p:font typeface="Nunito Sans" panose="00000500000000000000" pitchFamily="2" charset="0"/>
      <p:regular r:id="rId28"/>
      <p:bold r:id="rId29"/>
      <p:italic r:id="rId30"/>
      <p:boldItalic r:id="rId31"/>
    </p:embeddedFont>
    <p:embeddedFont>
      <p:font typeface="Nunito Sans Bold" panose="00000800000000000000" pitchFamily="2" charset="0"/>
      <p:bold r:id="rId32"/>
    </p:embeddedFont>
    <p:embeddedFont>
      <p:font typeface="Nunito Sans ExtraBold" panose="00000900000000000000" pitchFamily="2" charset="0"/>
      <p:bold r:id="rId33"/>
      <p:boldItalic r:id="rId34"/>
    </p:embeddedFont>
    <p:embeddedFont>
      <p:font typeface="Nunito Sans ExtraLight" panose="00000300000000000000" pitchFamily="2" charset="0"/>
      <p:regular r:id="rId35"/>
      <p:italic r:id="rId36"/>
    </p:embeddedFont>
    <p:embeddedFont>
      <p:font typeface="Nunito Sans Light" panose="00000400000000000000" pitchFamily="2" charset="0"/>
      <p:regular r:id="rId37"/>
      <p:italic r:id="rId38"/>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5E4B7CB-55C5-4244-948D-74F63035D438}">
          <p14:sldIdLst>
            <p14:sldId id="257"/>
            <p14:sldId id="263"/>
            <p14:sldId id="330"/>
            <p14:sldId id="268"/>
            <p14:sldId id="298"/>
            <p14:sldId id="331"/>
            <p14:sldId id="332"/>
            <p14:sldId id="276"/>
            <p14:sldId id="328"/>
            <p14:sldId id="333"/>
            <p14:sldId id="334"/>
            <p14:sldId id="335"/>
            <p14:sldId id="321"/>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e Preston" initials="GP" lastIdx="4" clrIdx="0">
    <p:extLst>
      <p:ext uri="{19B8F6BF-5375-455C-9EA6-DF929625EA0E}">
        <p15:presenceInfo xmlns:p15="http://schemas.microsoft.com/office/powerpoint/2012/main" userId="George Preston" providerId="None"/>
      </p:ext>
    </p:extLst>
  </p:cmAuthor>
  <p:cmAuthor id="2" name="Krasimir Peykovski" initials="KP" lastIdx="1" clrIdx="1">
    <p:extLst>
      <p:ext uri="{19B8F6BF-5375-455C-9EA6-DF929625EA0E}">
        <p15:presenceInfo xmlns:p15="http://schemas.microsoft.com/office/powerpoint/2012/main" userId="Krasimir Peykovski" providerId="None"/>
      </p:ext>
    </p:extLst>
  </p:cmAuthor>
  <p:cmAuthor id="3" name="Krasimir Peykovski" initials="KP [2]" lastIdx="4" clrIdx="2">
    <p:extLst>
      <p:ext uri="{19B8F6BF-5375-455C-9EA6-DF929625EA0E}">
        <p15:presenceInfo xmlns:p15="http://schemas.microsoft.com/office/powerpoint/2012/main" userId="S::Krasimir.Peykovski@spinetix.com::0b92663e-ab90-4ae4-a90e-d0aa385e5446" providerId="AD"/>
      </p:ext>
    </p:extLst>
  </p:cmAuthor>
  <p:cmAuthor id="4" name="George Preston" initials="GP [2]" lastIdx="11" clrIdx="3">
    <p:extLst>
      <p:ext uri="{19B8F6BF-5375-455C-9EA6-DF929625EA0E}">
        <p15:presenceInfo xmlns:p15="http://schemas.microsoft.com/office/powerpoint/2012/main" userId="S::George.Preston@spinetix.com::fb602fed-3a5d-4dbf-a583-96a5fd8c4bc8" providerId="AD"/>
      </p:ext>
    </p:extLst>
  </p:cmAuthor>
  <p:cmAuthor id="5" name="Nicolas Meyer" initials="NM" lastIdx="3" clrIdx="4">
    <p:extLst>
      <p:ext uri="{19B8F6BF-5375-455C-9EA6-DF929625EA0E}">
        <p15:presenceInfo xmlns:p15="http://schemas.microsoft.com/office/powerpoint/2012/main" userId="S::Nicolas.Meyer@spinetix.com::748e4549-62be-4a21-ab76-34847a700432" providerId="AD"/>
      </p:ext>
    </p:extLst>
  </p:cmAuthor>
  <p:cmAuthor id="6" name="Tatiana Orlando" initials="TO" lastIdx="2" clrIdx="5">
    <p:extLst>
      <p:ext uri="{19B8F6BF-5375-455C-9EA6-DF929625EA0E}">
        <p15:presenceInfo xmlns:p15="http://schemas.microsoft.com/office/powerpoint/2012/main" userId="S::Tatiana.Orlando@spinetix.com::65abc5f8-8132-43fa-9d9d-b07f6ec53b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37C"/>
    <a:srgbClr val="CDA458"/>
    <a:srgbClr val="FBB900"/>
    <a:srgbClr val="FFFFFF"/>
    <a:srgbClr val="198387"/>
    <a:srgbClr val="DE1A67"/>
    <a:srgbClr val="E5ECF2"/>
    <a:srgbClr val="FFF8E5"/>
    <a:srgbClr val="21AAE2"/>
    <a:srgbClr val="DEF2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ED278E-63EA-4C04-8876-32A83B1265E8}" v="14" dt="2021-09-06T14:24:52.3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6" d="100"/>
          <a:sy n="156" d="100"/>
        </p:scale>
        <p:origin x="634" y="101"/>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7.fntdata"/><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6.xml"/><Relationship Id="rId19" Type="http://schemas.openxmlformats.org/officeDocument/2006/relationships/handoutMaster" Target="handoutMasters/handoutMaster1.xml"/><Relationship Id="rId31" Type="http://schemas.openxmlformats.org/officeDocument/2006/relationships/font" Target="fonts/font12.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tiana Orlando" userId="65abc5f8-8132-43fa-9d9d-b07f6ec53bcc" providerId="ADAL" clId="{CDED278E-63EA-4C04-8876-32A83B1265E8}"/>
    <pc:docChg chg="custSel addSld delSld modSld modMainMaster modSection">
      <pc:chgData name="Tatiana Orlando" userId="65abc5f8-8132-43fa-9d9d-b07f6ec53bcc" providerId="ADAL" clId="{CDED278E-63EA-4C04-8876-32A83B1265E8}" dt="2021-09-06T14:28:42.531" v="72" actId="20577"/>
      <pc:docMkLst>
        <pc:docMk/>
      </pc:docMkLst>
      <pc:sldChg chg="modSp mod">
        <pc:chgData name="Tatiana Orlando" userId="65abc5f8-8132-43fa-9d9d-b07f6ec53bcc" providerId="ADAL" clId="{CDED278E-63EA-4C04-8876-32A83B1265E8}" dt="2021-08-31T10:17:55.200" v="3" actId="1076"/>
        <pc:sldMkLst>
          <pc:docMk/>
          <pc:sldMk cId="2127266171" sldId="257"/>
        </pc:sldMkLst>
        <pc:spChg chg="mod">
          <ac:chgData name="Tatiana Orlando" userId="65abc5f8-8132-43fa-9d9d-b07f6ec53bcc" providerId="ADAL" clId="{CDED278E-63EA-4C04-8876-32A83B1265E8}" dt="2021-08-31T10:17:55.200" v="3" actId="1076"/>
          <ac:spMkLst>
            <pc:docMk/>
            <pc:sldMk cId="2127266171" sldId="257"/>
            <ac:spMk id="19" creationId="{F16E3C3E-2B33-49B9-9382-5C58FF1D6956}"/>
          </ac:spMkLst>
        </pc:spChg>
      </pc:sldChg>
      <pc:sldChg chg="del">
        <pc:chgData name="Tatiana Orlando" userId="65abc5f8-8132-43fa-9d9d-b07f6ec53bcc" providerId="ADAL" clId="{CDED278E-63EA-4C04-8876-32A83B1265E8}" dt="2021-08-31T10:20:27.678" v="30" actId="47"/>
        <pc:sldMkLst>
          <pc:docMk/>
          <pc:sldMk cId="3990091450" sldId="262"/>
        </pc:sldMkLst>
      </pc:sldChg>
      <pc:sldChg chg="add">
        <pc:chgData name="Tatiana Orlando" userId="65abc5f8-8132-43fa-9d9d-b07f6ec53bcc" providerId="ADAL" clId="{CDED278E-63EA-4C04-8876-32A83B1265E8}" dt="2021-08-31T10:18:01.498" v="4"/>
        <pc:sldMkLst>
          <pc:docMk/>
          <pc:sldMk cId="1657513697" sldId="263"/>
        </pc:sldMkLst>
      </pc:sldChg>
      <pc:sldChg chg="del">
        <pc:chgData name="Tatiana Orlando" userId="65abc5f8-8132-43fa-9d9d-b07f6ec53bcc" providerId="ADAL" clId="{CDED278E-63EA-4C04-8876-32A83B1265E8}" dt="2021-08-31T10:18:25.208" v="8" actId="47"/>
        <pc:sldMkLst>
          <pc:docMk/>
          <pc:sldMk cId="16231039" sldId="264"/>
        </pc:sldMkLst>
      </pc:sldChg>
      <pc:sldChg chg="addSp delSp modSp mod addCm delCm modCm">
        <pc:chgData name="Tatiana Orlando" userId="65abc5f8-8132-43fa-9d9d-b07f6ec53bcc" providerId="ADAL" clId="{CDED278E-63EA-4C04-8876-32A83B1265E8}" dt="2021-09-03T12:21:55.301" v="44"/>
        <pc:sldMkLst>
          <pc:docMk/>
          <pc:sldMk cId="1651347544" sldId="268"/>
        </pc:sldMkLst>
        <pc:spChg chg="mod">
          <ac:chgData name="Tatiana Orlando" userId="65abc5f8-8132-43fa-9d9d-b07f6ec53bcc" providerId="ADAL" clId="{CDED278E-63EA-4C04-8876-32A83B1265E8}" dt="2021-09-03T12:21:55.301" v="44"/>
          <ac:spMkLst>
            <pc:docMk/>
            <pc:sldMk cId="1651347544" sldId="268"/>
            <ac:spMk id="2" creationId="{6681BBED-B6CC-4D6B-BA68-5D63FA940E41}"/>
          </ac:spMkLst>
        </pc:spChg>
        <pc:picChg chg="add mod">
          <ac:chgData name="Tatiana Orlando" userId="65abc5f8-8132-43fa-9d9d-b07f6ec53bcc" providerId="ADAL" clId="{CDED278E-63EA-4C04-8876-32A83B1265E8}" dt="2021-08-31T10:18:40.240" v="10"/>
          <ac:picMkLst>
            <pc:docMk/>
            <pc:sldMk cId="1651347544" sldId="268"/>
            <ac:picMk id="4" creationId="{ACAC2A85-1B4D-40A7-9FF2-E088BB025362}"/>
          </ac:picMkLst>
        </pc:picChg>
        <pc:picChg chg="del">
          <ac:chgData name="Tatiana Orlando" userId="65abc5f8-8132-43fa-9d9d-b07f6ec53bcc" providerId="ADAL" clId="{CDED278E-63EA-4C04-8876-32A83B1265E8}" dt="2021-08-31T10:18:39.773" v="9" actId="478"/>
          <ac:picMkLst>
            <pc:docMk/>
            <pc:sldMk cId="1651347544" sldId="268"/>
            <ac:picMk id="8" creationId="{A0E9AE9D-583A-485D-B35E-BD2388CEFE04}"/>
          </ac:picMkLst>
        </pc:picChg>
      </pc:sldChg>
      <pc:sldChg chg="modSp mod">
        <pc:chgData name="Tatiana Orlando" userId="65abc5f8-8132-43fa-9d9d-b07f6ec53bcc" providerId="ADAL" clId="{CDED278E-63EA-4C04-8876-32A83B1265E8}" dt="2021-09-03T12:23:29.200" v="61" actId="404"/>
        <pc:sldMkLst>
          <pc:docMk/>
          <pc:sldMk cId="164894099" sldId="276"/>
        </pc:sldMkLst>
        <pc:spChg chg="mod">
          <ac:chgData name="Tatiana Orlando" userId="65abc5f8-8132-43fa-9d9d-b07f6ec53bcc" providerId="ADAL" clId="{CDED278E-63EA-4C04-8876-32A83B1265E8}" dt="2021-09-03T12:21:46.506" v="43"/>
          <ac:spMkLst>
            <pc:docMk/>
            <pc:sldMk cId="164894099" sldId="276"/>
            <ac:spMk id="2" creationId="{51931EBC-512B-4463-AEBD-9AC187A0D06C}"/>
          </ac:spMkLst>
        </pc:spChg>
        <pc:spChg chg="mod">
          <ac:chgData name="Tatiana Orlando" userId="65abc5f8-8132-43fa-9d9d-b07f6ec53bcc" providerId="ADAL" clId="{CDED278E-63EA-4C04-8876-32A83B1265E8}" dt="2021-09-03T12:23:14.788" v="59" actId="404"/>
          <ac:spMkLst>
            <pc:docMk/>
            <pc:sldMk cId="164894099" sldId="276"/>
            <ac:spMk id="14" creationId="{1190A596-6769-47C4-89CA-7C5EF708900E}"/>
          </ac:spMkLst>
        </pc:spChg>
        <pc:spChg chg="mod">
          <ac:chgData name="Tatiana Orlando" userId="65abc5f8-8132-43fa-9d9d-b07f6ec53bcc" providerId="ADAL" clId="{CDED278E-63EA-4C04-8876-32A83B1265E8}" dt="2021-09-03T12:22:46.766" v="54" actId="20577"/>
          <ac:spMkLst>
            <pc:docMk/>
            <pc:sldMk cId="164894099" sldId="276"/>
            <ac:spMk id="15" creationId="{97559B7F-54D0-4B09-A2D5-2F680EE27EF0}"/>
          </ac:spMkLst>
        </pc:spChg>
        <pc:spChg chg="mod">
          <ac:chgData name="Tatiana Orlando" userId="65abc5f8-8132-43fa-9d9d-b07f6ec53bcc" providerId="ADAL" clId="{CDED278E-63EA-4C04-8876-32A83B1265E8}" dt="2021-09-03T12:22:20.178" v="47" actId="404"/>
          <ac:spMkLst>
            <pc:docMk/>
            <pc:sldMk cId="164894099" sldId="276"/>
            <ac:spMk id="16" creationId="{E6FE331D-425C-4E70-A239-E9581F3FD033}"/>
          </ac:spMkLst>
        </pc:spChg>
        <pc:spChg chg="mod">
          <ac:chgData name="Tatiana Orlando" userId="65abc5f8-8132-43fa-9d9d-b07f6ec53bcc" providerId="ADAL" clId="{CDED278E-63EA-4C04-8876-32A83B1265E8}" dt="2021-09-03T12:22:32.929" v="51" actId="404"/>
          <ac:spMkLst>
            <pc:docMk/>
            <pc:sldMk cId="164894099" sldId="276"/>
            <ac:spMk id="17" creationId="{2D7CEFA8-9997-4599-AA6E-530D79844B20}"/>
          </ac:spMkLst>
        </pc:spChg>
        <pc:spChg chg="mod">
          <ac:chgData name="Tatiana Orlando" userId="65abc5f8-8132-43fa-9d9d-b07f6ec53bcc" providerId="ADAL" clId="{CDED278E-63EA-4C04-8876-32A83B1265E8}" dt="2021-09-03T12:22:57.373" v="56" actId="404"/>
          <ac:spMkLst>
            <pc:docMk/>
            <pc:sldMk cId="164894099" sldId="276"/>
            <ac:spMk id="18" creationId="{89B9C52A-340C-45E5-87C8-0993DD610929}"/>
          </ac:spMkLst>
        </pc:spChg>
        <pc:spChg chg="mod">
          <ac:chgData name="Tatiana Orlando" userId="65abc5f8-8132-43fa-9d9d-b07f6ec53bcc" providerId="ADAL" clId="{CDED278E-63EA-4C04-8876-32A83B1265E8}" dt="2021-09-03T12:23:29.200" v="61" actId="404"/>
          <ac:spMkLst>
            <pc:docMk/>
            <pc:sldMk cId="164894099" sldId="276"/>
            <ac:spMk id="19" creationId="{7D223AE2-B194-46C5-9D4C-3DA5C170F595}"/>
          </ac:spMkLst>
        </pc:spChg>
        <pc:spChg chg="mod">
          <ac:chgData name="Tatiana Orlando" userId="65abc5f8-8132-43fa-9d9d-b07f6ec53bcc" providerId="ADAL" clId="{CDED278E-63EA-4C04-8876-32A83B1265E8}" dt="2021-09-03T12:22:05.259" v="45"/>
          <ac:spMkLst>
            <pc:docMk/>
            <pc:sldMk cId="164894099" sldId="276"/>
            <ac:spMk id="20" creationId="{57CA5FE9-4FB3-4F00-A922-6563EAE952F8}"/>
          </ac:spMkLst>
        </pc:spChg>
      </pc:sldChg>
      <pc:sldChg chg="del">
        <pc:chgData name="Tatiana Orlando" userId="65abc5f8-8132-43fa-9d9d-b07f6ec53bcc" providerId="ADAL" clId="{CDED278E-63EA-4C04-8876-32A83B1265E8}" dt="2021-08-31T10:20:21.526" v="28" actId="47"/>
        <pc:sldMkLst>
          <pc:docMk/>
          <pc:sldMk cId="2628796359" sldId="291"/>
        </pc:sldMkLst>
      </pc:sldChg>
      <pc:sldChg chg="add">
        <pc:chgData name="Tatiana Orlando" userId="65abc5f8-8132-43fa-9d9d-b07f6ec53bcc" providerId="ADAL" clId="{CDED278E-63EA-4C04-8876-32A83B1265E8}" dt="2021-08-31T10:19:18.560" v="14"/>
        <pc:sldMkLst>
          <pc:docMk/>
          <pc:sldMk cId="2540259704" sldId="298"/>
        </pc:sldMkLst>
      </pc:sldChg>
      <pc:sldChg chg="del">
        <pc:chgData name="Tatiana Orlando" userId="65abc5f8-8132-43fa-9d9d-b07f6ec53bcc" providerId="ADAL" clId="{CDED278E-63EA-4C04-8876-32A83B1265E8}" dt="2021-08-31T10:19:35.855" v="19" actId="47"/>
        <pc:sldMkLst>
          <pc:docMk/>
          <pc:sldMk cId="2254272268" sldId="300"/>
        </pc:sldMkLst>
      </pc:sldChg>
      <pc:sldChg chg="del">
        <pc:chgData name="Tatiana Orlando" userId="65abc5f8-8132-43fa-9d9d-b07f6ec53bcc" providerId="ADAL" clId="{CDED278E-63EA-4C04-8876-32A83B1265E8}" dt="2021-08-31T10:19:30.594" v="17" actId="47"/>
        <pc:sldMkLst>
          <pc:docMk/>
          <pc:sldMk cId="72718249" sldId="301"/>
        </pc:sldMkLst>
      </pc:sldChg>
      <pc:sldChg chg="del">
        <pc:chgData name="Tatiana Orlando" userId="65abc5f8-8132-43fa-9d9d-b07f6ec53bcc" providerId="ADAL" clId="{CDED278E-63EA-4C04-8876-32A83B1265E8}" dt="2021-08-31T10:20:46.248" v="34" actId="47"/>
        <pc:sldMkLst>
          <pc:docMk/>
          <pc:sldMk cId="1527460670" sldId="320"/>
        </pc:sldMkLst>
      </pc:sldChg>
      <pc:sldChg chg="modSp mod">
        <pc:chgData name="Tatiana Orlando" userId="65abc5f8-8132-43fa-9d9d-b07f6ec53bcc" providerId="ADAL" clId="{CDED278E-63EA-4C04-8876-32A83B1265E8}" dt="2021-08-31T10:21:09.700" v="40" actId="20577"/>
        <pc:sldMkLst>
          <pc:docMk/>
          <pc:sldMk cId="2370211683" sldId="321"/>
        </pc:sldMkLst>
        <pc:spChg chg="mod">
          <ac:chgData name="Tatiana Orlando" userId="65abc5f8-8132-43fa-9d9d-b07f6ec53bcc" providerId="ADAL" clId="{CDED278E-63EA-4C04-8876-32A83B1265E8}" dt="2021-08-31T10:21:09.700" v="40" actId="20577"/>
          <ac:spMkLst>
            <pc:docMk/>
            <pc:sldMk cId="2370211683" sldId="321"/>
            <ac:spMk id="3" creationId="{4EC5FD63-30E8-4FF1-8AE3-B892412CBE7A}"/>
          </ac:spMkLst>
        </pc:spChg>
      </pc:sldChg>
      <pc:sldChg chg="del">
        <pc:chgData name="Tatiana Orlando" userId="65abc5f8-8132-43fa-9d9d-b07f6ec53bcc" providerId="ADAL" clId="{CDED278E-63EA-4C04-8876-32A83B1265E8}" dt="2021-08-31T10:18:04.069" v="5" actId="47"/>
        <pc:sldMkLst>
          <pc:docMk/>
          <pc:sldMk cId="1508781903" sldId="327"/>
        </pc:sldMkLst>
      </pc:sldChg>
      <pc:sldChg chg="addSp delSp modSp mod addCm delCm modCm">
        <pc:chgData name="Tatiana Orlando" userId="65abc5f8-8132-43fa-9d9d-b07f6ec53bcc" providerId="ADAL" clId="{CDED278E-63EA-4C04-8876-32A83B1265E8}" dt="2021-09-03T12:23:42.519" v="63" actId="1592"/>
        <pc:sldMkLst>
          <pc:docMk/>
          <pc:sldMk cId="1763102489" sldId="328"/>
        </pc:sldMkLst>
        <pc:spChg chg="mod">
          <ac:chgData name="Tatiana Orlando" userId="65abc5f8-8132-43fa-9d9d-b07f6ec53bcc" providerId="ADAL" clId="{CDED278E-63EA-4C04-8876-32A83B1265E8}" dt="2021-09-03T12:23:41.079" v="62"/>
          <ac:spMkLst>
            <pc:docMk/>
            <pc:sldMk cId="1763102489" sldId="328"/>
            <ac:spMk id="2" creationId="{51931EBC-512B-4463-AEBD-9AC187A0D06C}"/>
          </ac:spMkLst>
        </pc:spChg>
        <pc:spChg chg="del">
          <ac:chgData name="Tatiana Orlando" userId="65abc5f8-8132-43fa-9d9d-b07f6ec53bcc" providerId="ADAL" clId="{CDED278E-63EA-4C04-8876-32A83B1265E8}" dt="2021-08-31T10:20:02.677" v="25" actId="478"/>
          <ac:spMkLst>
            <pc:docMk/>
            <pc:sldMk cId="1763102489" sldId="328"/>
            <ac:spMk id="4" creationId="{B03EFF3C-45B5-4728-B646-BDEB2B75CF6F}"/>
          </ac:spMkLst>
        </pc:spChg>
        <pc:spChg chg="add mod">
          <ac:chgData name="Tatiana Orlando" userId="65abc5f8-8132-43fa-9d9d-b07f6ec53bcc" providerId="ADAL" clId="{CDED278E-63EA-4C04-8876-32A83B1265E8}" dt="2021-08-31T10:20:03.540" v="26"/>
          <ac:spMkLst>
            <pc:docMk/>
            <pc:sldMk cId="1763102489" sldId="328"/>
            <ac:spMk id="6" creationId="{5EEEA0A4-B9E6-4869-BE75-38660CC3FBD3}"/>
          </ac:spMkLst>
        </pc:spChg>
        <pc:spChg chg="add mod">
          <ac:chgData name="Tatiana Orlando" userId="65abc5f8-8132-43fa-9d9d-b07f6ec53bcc" providerId="ADAL" clId="{CDED278E-63EA-4C04-8876-32A83B1265E8}" dt="2021-08-31T10:20:03.540" v="26"/>
          <ac:spMkLst>
            <pc:docMk/>
            <pc:sldMk cId="1763102489" sldId="328"/>
            <ac:spMk id="8" creationId="{487A8623-76C2-453E-B8CD-0D2470AC4016}"/>
          </ac:spMkLst>
        </pc:spChg>
        <pc:spChg chg="del">
          <ac:chgData name="Tatiana Orlando" userId="65abc5f8-8132-43fa-9d9d-b07f6ec53bcc" providerId="ADAL" clId="{CDED278E-63EA-4C04-8876-32A83B1265E8}" dt="2021-08-31T10:20:01.261" v="24" actId="478"/>
          <ac:spMkLst>
            <pc:docMk/>
            <pc:sldMk cId="1763102489" sldId="328"/>
            <ac:spMk id="10" creationId="{4A9B7162-3B67-4970-A98F-39B2BE5E3832}"/>
          </ac:spMkLst>
        </pc:spChg>
        <pc:picChg chg="del">
          <ac:chgData name="Tatiana Orlando" userId="65abc5f8-8132-43fa-9d9d-b07f6ec53bcc" providerId="ADAL" clId="{CDED278E-63EA-4C04-8876-32A83B1265E8}" dt="2021-08-31T10:20:00.820" v="23" actId="478"/>
          <ac:picMkLst>
            <pc:docMk/>
            <pc:sldMk cId="1763102489" sldId="328"/>
            <ac:picMk id="3" creationId="{3666E44B-DA7B-4F7E-A9F9-0BE61811CDE6}"/>
          </ac:picMkLst>
        </pc:picChg>
        <pc:picChg chg="add mod">
          <ac:chgData name="Tatiana Orlando" userId="65abc5f8-8132-43fa-9d9d-b07f6ec53bcc" providerId="ADAL" clId="{CDED278E-63EA-4C04-8876-32A83B1265E8}" dt="2021-08-31T10:20:03.540" v="26"/>
          <ac:picMkLst>
            <pc:docMk/>
            <pc:sldMk cId="1763102489" sldId="328"/>
            <ac:picMk id="7" creationId="{DD2D3CF0-D9DB-439F-9102-7161CC1183EF}"/>
          </ac:picMkLst>
        </pc:picChg>
      </pc:sldChg>
      <pc:sldChg chg="del">
        <pc:chgData name="Tatiana Orlando" userId="65abc5f8-8132-43fa-9d9d-b07f6ec53bcc" providerId="ADAL" clId="{CDED278E-63EA-4C04-8876-32A83B1265E8}" dt="2021-08-31T10:19:21.185" v="15" actId="47"/>
        <pc:sldMkLst>
          <pc:docMk/>
          <pc:sldMk cId="2084598726" sldId="329"/>
        </pc:sldMkLst>
      </pc:sldChg>
      <pc:sldChg chg="modSp add mod">
        <pc:chgData name="Tatiana Orlando" userId="65abc5f8-8132-43fa-9d9d-b07f6ec53bcc" providerId="ADAL" clId="{CDED278E-63EA-4C04-8876-32A83B1265E8}" dt="2021-08-31T10:18:22.141" v="7" actId="1076"/>
        <pc:sldMkLst>
          <pc:docMk/>
          <pc:sldMk cId="1628252875" sldId="330"/>
        </pc:sldMkLst>
        <pc:spChg chg="mod">
          <ac:chgData name="Tatiana Orlando" userId="65abc5f8-8132-43fa-9d9d-b07f6ec53bcc" providerId="ADAL" clId="{CDED278E-63EA-4C04-8876-32A83B1265E8}" dt="2021-08-31T10:18:22.141" v="7" actId="1076"/>
          <ac:spMkLst>
            <pc:docMk/>
            <pc:sldMk cId="1628252875" sldId="330"/>
            <ac:spMk id="9" creationId="{B04A9534-73EE-4DAA-93EC-ACFCEF25FAC5}"/>
          </ac:spMkLst>
        </pc:spChg>
        <pc:spChg chg="mod">
          <ac:chgData name="Tatiana Orlando" userId="65abc5f8-8132-43fa-9d9d-b07f6ec53bcc" providerId="ADAL" clId="{CDED278E-63EA-4C04-8876-32A83B1265E8}" dt="2021-08-31T10:18:22.141" v="7" actId="1076"/>
          <ac:spMkLst>
            <pc:docMk/>
            <pc:sldMk cId="1628252875" sldId="330"/>
            <ac:spMk id="11" creationId="{8488F6D2-F35E-4CE9-A4EE-23237FC972B0}"/>
          </ac:spMkLst>
        </pc:spChg>
        <pc:spChg chg="mod">
          <ac:chgData name="Tatiana Orlando" userId="65abc5f8-8132-43fa-9d9d-b07f6ec53bcc" providerId="ADAL" clId="{CDED278E-63EA-4C04-8876-32A83B1265E8}" dt="2021-08-31T10:18:22.141" v="7" actId="1076"/>
          <ac:spMkLst>
            <pc:docMk/>
            <pc:sldMk cId="1628252875" sldId="330"/>
            <ac:spMk id="12" creationId="{BDA7A7D8-217B-44F1-BEF5-85324B0EDBA3}"/>
          </ac:spMkLst>
        </pc:spChg>
        <pc:spChg chg="mod">
          <ac:chgData name="Tatiana Orlando" userId="65abc5f8-8132-43fa-9d9d-b07f6ec53bcc" providerId="ADAL" clId="{CDED278E-63EA-4C04-8876-32A83B1265E8}" dt="2021-08-31T10:18:22.141" v="7" actId="1076"/>
          <ac:spMkLst>
            <pc:docMk/>
            <pc:sldMk cId="1628252875" sldId="330"/>
            <ac:spMk id="15" creationId="{C4BE192E-3026-4265-A767-03CC53C31A2D}"/>
          </ac:spMkLst>
        </pc:spChg>
        <pc:spChg chg="mod">
          <ac:chgData name="Tatiana Orlando" userId="65abc5f8-8132-43fa-9d9d-b07f6ec53bcc" providerId="ADAL" clId="{CDED278E-63EA-4C04-8876-32A83B1265E8}" dt="2021-08-31T10:18:22.141" v="7" actId="1076"/>
          <ac:spMkLst>
            <pc:docMk/>
            <pc:sldMk cId="1628252875" sldId="330"/>
            <ac:spMk id="17" creationId="{D3BAE57B-6758-4328-93A0-D15069C2C0E4}"/>
          </ac:spMkLst>
        </pc:spChg>
        <pc:spChg chg="mod">
          <ac:chgData name="Tatiana Orlando" userId="65abc5f8-8132-43fa-9d9d-b07f6ec53bcc" providerId="ADAL" clId="{CDED278E-63EA-4C04-8876-32A83B1265E8}" dt="2021-08-31T10:18:22.141" v="7" actId="1076"/>
          <ac:spMkLst>
            <pc:docMk/>
            <pc:sldMk cId="1628252875" sldId="330"/>
            <ac:spMk id="18" creationId="{E2752D7B-2049-473C-81B8-C185D7F84762}"/>
          </ac:spMkLst>
        </pc:spChg>
        <pc:picChg chg="mod">
          <ac:chgData name="Tatiana Orlando" userId="65abc5f8-8132-43fa-9d9d-b07f6ec53bcc" providerId="ADAL" clId="{CDED278E-63EA-4C04-8876-32A83B1265E8}" dt="2021-08-31T10:18:22.141" v="7" actId="1076"/>
          <ac:picMkLst>
            <pc:docMk/>
            <pc:sldMk cId="1628252875" sldId="330"/>
            <ac:picMk id="10" creationId="{2EA239B6-7B65-469C-8842-A77FEA0FC969}"/>
          </ac:picMkLst>
        </pc:picChg>
        <pc:picChg chg="mod">
          <ac:chgData name="Tatiana Orlando" userId="65abc5f8-8132-43fa-9d9d-b07f6ec53bcc" providerId="ADAL" clId="{CDED278E-63EA-4C04-8876-32A83B1265E8}" dt="2021-08-31T10:18:22.141" v="7" actId="1076"/>
          <ac:picMkLst>
            <pc:docMk/>
            <pc:sldMk cId="1628252875" sldId="330"/>
            <ac:picMk id="21" creationId="{996A31EA-5EF5-4839-B863-411330338884}"/>
          </ac:picMkLst>
        </pc:picChg>
        <pc:picChg chg="mod">
          <ac:chgData name="Tatiana Orlando" userId="65abc5f8-8132-43fa-9d9d-b07f6ec53bcc" providerId="ADAL" clId="{CDED278E-63EA-4C04-8876-32A83B1265E8}" dt="2021-08-31T10:18:22.141" v="7" actId="1076"/>
          <ac:picMkLst>
            <pc:docMk/>
            <pc:sldMk cId="1628252875" sldId="330"/>
            <ac:picMk id="23" creationId="{DF8B3BD7-633C-4397-B7D9-1FB7114020DF}"/>
          </ac:picMkLst>
        </pc:picChg>
      </pc:sldChg>
      <pc:sldChg chg="add">
        <pc:chgData name="Tatiana Orlando" userId="65abc5f8-8132-43fa-9d9d-b07f6ec53bcc" providerId="ADAL" clId="{CDED278E-63EA-4C04-8876-32A83B1265E8}" dt="2021-08-31T10:19:27.132" v="16"/>
        <pc:sldMkLst>
          <pc:docMk/>
          <pc:sldMk cId="2514494337" sldId="331"/>
        </pc:sldMkLst>
      </pc:sldChg>
      <pc:sldChg chg="add">
        <pc:chgData name="Tatiana Orlando" userId="65abc5f8-8132-43fa-9d9d-b07f6ec53bcc" providerId="ADAL" clId="{CDED278E-63EA-4C04-8876-32A83B1265E8}" dt="2021-08-31T10:19:33.891" v="18"/>
        <pc:sldMkLst>
          <pc:docMk/>
          <pc:sldMk cId="2194249624" sldId="332"/>
        </pc:sldMkLst>
      </pc:sldChg>
      <pc:sldChg chg="add">
        <pc:chgData name="Tatiana Orlando" userId="65abc5f8-8132-43fa-9d9d-b07f6ec53bcc" providerId="ADAL" clId="{CDED278E-63EA-4C04-8876-32A83B1265E8}" dt="2021-08-31T10:20:17.787" v="27"/>
        <pc:sldMkLst>
          <pc:docMk/>
          <pc:sldMk cId="3784306720" sldId="333"/>
        </pc:sldMkLst>
      </pc:sldChg>
      <pc:sldChg chg="add">
        <pc:chgData name="Tatiana Orlando" userId="65abc5f8-8132-43fa-9d9d-b07f6ec53bcc" providerId="ADAL" clId="{CDED278E-63EA-4C04-8876-32A83B1265E8}" dt="2021-08-31T10:20:25.872" v="29"/>
        <pc:sldMkLst>
          <pc:docMk/>
          <pc:sldMk cId="878134638" sldId="334"/>
        </pc:sldMkLst>
      </pc:sldChg>
      <pc:sldChg chg="addSp delSp modSp add mod">
        <pc:chgData name="Tatiana Orlando" userId="65abc5f8-8132-43fa-9d9d-b07f6ec53bcc" providerId="ADAL" clId="{CDED278E-63EA-4C04-8876-32A83B1265E8}" dt="2021-09-03T12:23:53.867" v="64"/>
        <pc:sldMkLst>
          <pc:docMk/>
          <pc:sldMk cId="1389396565" sldId="335"/>
        </pc:sldMkLst>
        <pc:spChg chg="add mod">
          <ac:chgData name="Tatiana Orlando" userId="65abc5f8-8132-43fa-9d9d-b07f6ec53bcc" providerId="ADAL" clId="{CDED278E-63EA-4C04-8876-32A83B1265E8}" dt="2021-09-03T12:23:53.867" v="64"/>
          <ac:spMkLst>
            <pc:docMk/>
            <pc:sldMk cId="1389396565" sldId="335"/>
            <ac:spMk id="12" creationId="{4991B3D6-D015-4ED5-A060-D339317E6665}"/>
          </ac:spMkLst>
        </pc:spChg>
        <pc:spChg chg="add mod">
          <ac:chgData name="Tatiana Orlando" userId="65abc5f8-8132-43fa-9d9d-b07f6ec53bcc" providerId="ADAL" clId="{CDED278E-63EA-4C04-8876-32A83B1265E8}" dt="2021-08-31T10:20:44.173" v="33"/>
          <ac:spMkLst>
            <pc:docMk/>
            <pc:sldMk cId="1389396565" sldId="335"/>
            <ac:spMk id="14" creationId="{835B30B3-26CA-4296-80BE-E86A3D3EA64C}"/>
          </ac:spMkLst>
        </pc:spChg>
        <pc:spChg chg="del">
          <ac:chgData name="Tatiana Orlando" userId="65abc5f8-8132-43fa-9d9d-b07f6ec53bcc" providerId="ADAL" clId="{CDED278E-63EA-4C04-8876-32A83B1265E8}" dt="2021-08-31T10:20:43.772" v="32" actId="478"/>
          <ac:spMkLst>
            <pc:docMk/>
            <pc:sldMk cId="1389396565" sldId="335"/>
            <ac:spMk id="26" creationId="{B6D71E2C-8A1D-40EF-8FF2-7464336AAC03}"/>
          </ac:spMkLst>
        </pc:spChg>
      </pc:sldChg>
      <pc:sldMasterChg chg="modSldLayout">
        <pc:chgData name="Tatiana Orlando" userId="65abc5f8-8132-43fa-9d9d-b07f6ec53bcc" providerId="ADAL" clId="{CDED278E-63EA-4C04-8876-32A83B1265E8}" dt="2021-09-06T14:28:42.531" v="72" actId="20577"/>
        <pc:sldMasterMkLst>
          <pc:docMk/>
          <pc:sldMasterMk cId="46964596" sldId="2147483931"/>
        </pc:sldMasterMkLst>
        <pc:sldLayoutChg chg="modSp mod">
          <pc:chgData name="Tatiana Orlando" userId="65abc5f8-8132-43fa-9d9d-b07f6ec53bcc" providerId="ADAL" clId="{CDED278E-63EA-4C04-8876-32A83B1265E8}" dt="2021-09-06T14:28:42.531" v="72" actId="20577"/>
          <pc:sldLayoutMkLst>
            <pc:docMk/>
            <pc:sldMasterMk cId="46964596" sldId="2147483931"/>
            <pc:sldLayoutMk cId="3429774334" sldId="2147483978"/>
          </pc:sldLayoutMkLst>
          <pc:spChg chg="mod">
            <ac:chgData name="Tatiana Orlando" userId="65abc5f8-8132-43fa-9d9d-b07f6ec53bcc" providerId="ADAL" clId="{CDED278E-63EA-4C04-8876-32A83B1265E8}" dt="2021-09-06T14:28:42.531" v="72" actId="20577"/>
            <ac:spMkLst>
              <pc:docMk/>
              <pc:sldMasterMk cId="46964596" sldId="2147483931"/>
              <pc:sldLayoutMk cId="3429774334" sldId="2147483978"/>
              <ac:spMk id="7" creationId="{A217C4C8-2AC7-4FC8-AA48-7059937FC7F9}"/>
            </ac:spMkLst>
          </pc:spChg>
          <pc:spChg chg="mod">
            <ac:chgData name="Tatiana Orlando" userId="65abc5f8-8132-43fa-9d9d-b07f6ec53bcc" providerId="ADAL" clId="{CDED278E-63EA-4C04-8876-32A83B1265E8}" dt="2021-09-06T14:26:23.560" v="68" actId="404"/>
            <ac:spMkLst>
              <pc:docMk/>
              <pc:sldMasterMk cId="46964596" sldId="2147483931"/>
              <pc:sldLayoutMk cId="3429774334" sldId="2147483978"/>
              <ac:spMk id="8" creationId="{950A2172-6952-42E8-AC1B-2DA516A0C748}"/>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3FACF3-A806-47E0-81F0-FA29B24602C2}" type="datetimeFigureOut">
              <a:rPr lang="en-US" smtClean="0"/>
              <a:t>9/6/2021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0F68C2-2E8B-4A5B-B4AB-33B813FBC991}"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5DB347-5F67-4EC6-B1EB-751FD8EB941F}" type="datetimeFigureOut">
              <a:rPr lang="en-GB" smtClean="0"/>
              <a:t>06/09/2021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6C1B1A-4767-4A88-91E1-44C6FC6D28D7}" type="slidenum">
              <a:rPr lang="en-GB" smtClean="0"/>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6C1B1A-4767-4A88-91E1-44C6FC6D28D7}" type="slidenum">
              <a:rPr lang="en-GB" smtClean="0"/>
              <a:t>1</a:t>
            </a:fld>
            <a:endParaRPr lang="en-GB"/>
          </a:p>
        </p:txBody>
      </p:sp>
    </p:spTree>
    <p:extLst>
      <p:ext uri="{BB962C8B-B14F-4D97-AF65-F5344CB8AC3E}">
        <p14:creationId xmlns:p14="http://schemas.microsoft.com/office/powerpoint/2010/main" val="943220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10</a:t>
            </a:fld>
            <a:endParaRPr lang="en-GB"/>
          </a:p>
        </p:txBody>
      </p:sp>
    </p:spTree>
    <p:extLst>
      <p:ext uri="{BB962C8B-B14F-4D97-AF65-F5344CB8AC3E}">
        <p14:creationId xmlns:p14="http://schemas.microsoft.com/office/powerpoint/2010/main" val="421323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11</a:t>
            </a:fld>
            <a:endParaRPr lang="en-GB"/>
          </a:p>
        </p:txBody>
      </p:sp>
    </p:spTree>
    <p:extLst>
      <p:ext uri="{BB962C8B-B14F-4D97-AF65-F5344CB8AC3E}">
        <p14:creationId xmlns:p14="http://schemas.microsoft.com/office/powerpoint/2010/main" val="716038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12</a:t>
            </a:fld>
            <a:endParaRPr lang="en-GB"/>
          </a:p>
        </p:txBody>
      </p:sp>
    </p:spTree>
    <p:extLst>
      <p:ext uri="{BB962C8B-B14F-4D97-AF65-F5344CB8AC3E}">
        <p14:creationId xmlns:p14="http://schemas.microsoft.com/office/powerpoint/2010/main" val="2867165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13</a:t>
            </a:fld>
            <a:endParaRPr lang="en-GB"/>
          </a:p>
        </p:txBody>
      </p:sp>
    </p:spTree>
    <p:extLst>
      <p:ext uri="{BB962C8B-B14F-4D97-AF65-F5344CB8AC3E}">
        <p14:creationId xmlns:p14="http://schemas.microsoft.com/office/powerpoint/2010/main" val="2777297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2</a:t>
            </a:fld>
            <a:endParaRPr lang="en-GB"/>
          </a:p>
        </p:txBody>
      </p:sp>
    </p:spTree>
    <p:extLst>
      <p:ext uri="{BB962C8B-B14F-4D97-AF65-F5344CB8AC3E}">
        <p14:creationId xmlns:p14="http://schemas.microsoft.com/office/powerpoint/2010/main" val="2898109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96C1B1A-4767-4A88-91E1-44C6FC6D28D7}" type="slidenum">
              <a:rPr lang="en-GB" smtClean="0"/>
              <a:t>3</a:t>
            </a:fld>
            <a:endParaRPr lang="en-GB"/>
          </a:p>
        </p:txBody>
      </p:sp>
    </p:spTree>
    <p:extLst>
      <p:ext uri="{BB962C8B-B14F-4D97-AF65-F5344CB8AC3E}">
        <p14:creationId xmlns:p14="http://schemas.microsoft.com/office/powerpoint/2010/main" val="2515982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4</a:t>
            </a:fld>
            <a:endParaRPr lang="en-GB"/>
          </a:p>
        </p:txBody>
      </p:sp>
    </p:spTree>
    <p:extLst>
      <p:ext uri="{BB962C8B-B14F-4D97-AF65-F5344CB8AC3E}">
        <p14:creationId xmlns:p14="http://schemas.microsoft.com/office/powerpoint/2010/main" val="2749502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5</a:t>
            </a:fld>
            <a:endParaRPr lang="en-GB"/>
          </a:p>
        </p:txBody>
      </p:sp>
    </p:spTree>
    <p:extLst>
      <p:ext uri="{BB962C8B-B14F-4D97-AF65-F5344CB8AC3E}">
        <p14:creationId xmlns:p14="http://schemas.microsoft.com/office/powerpoint/2010/main" val="3640210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6</a:t>
            </a:fld>
            <a:endParaRPr lang="en-GB"/>
          </a:p>
        </p:txBody>
      </p:sp>
    </p:spTree>
    <p:extLst>
      <p:ext uri="{BB962C8B-B14F-4D97-AF65-F5344CB8AC3E}">
        <p14:creationId xmlns:p14="http://schemas.microsoft.com/office/powerpoint/2010/main" val="1056420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7</a:t>
            </a:fld>
            <a:endParaRPr lang="en-GB"/>
          </a:p>
        </p:txBody>
      </p:sp>
    </p:spTree>
    <p:extLst>
      <p:ext uri="{BB962C8B-B14F-4D97-AF65-F5344CB8AC3E}">
        <p14:creationId xmlns:p14="http://schemas.microsoft.com/office/powerpoint/2010/main" val="997508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cs typeface="Calibri"/>
              </a:rPr>
              <a:t>SpinetiX offers a complete solution that allows you to add as much value as you choose. Leverage the solution to increase revenue opportunities at every level:</a:t>
            </a:r>
          </a:p>
          <a:p>
            <a:pPr marL="0" indent="0">
              <a:buNone/>
            </a:pPr>
            <a:endParaRPr lang="en-US">
              <a:cs typeface="Calibri"/>
            </a:endParaRPr>
          </a:p>
          <a:p>
            <a:pPr marL="228600" indent="-228600">
              <a:buFont typeface="Arial" panose="020B0604020202020204" pitchFamily="34" charset="0"/>
              <a:buChar char="•"/>
            </a:pPr>
            <a:r>
              <a:rPr lang="en-US">
                <a:cs typeface="Calibri"/>
              </a:rPr>
              <a:t>Plenty of service opportunities as part of the project</a:t>
            </a:r>
          </a:p>
          <a:p>
            <a:pPr marL="228600" indent="-228600">
              <a:buFont typeface="Arial" panose="020B0604020202020204" pitchFamily="34" charset="0"/>
              <a:buChar char="•"/>
            </a:pPr>
            <a:r>
              <a:rPr lang="en-US">
                <a:cs typeface="Calibri"/>
              </a:rPr>
              <a:t>Integrators can add their own value and services on top of the SpinetiX solution</a:t>
            </a:r>
          </a:p>
          <a:p>
            <a:pPr marL="228600" indent="-228600">
              <a:buFont typeface="Arial" panose="020B0604020202020204" pitchFamily="34" charset="0"/>
              <a:buChar char="•"/>
            </a:pPr>
            <a:r>
              <a:rPr lang="en-US">
                <a:cs typeface="Calibri"/>
              </a:rPr>
              <a:t>If you need, the ecosystem in many cases is also there to support you with their own services already in place</a:t>
            </a:r>
          </a:p>
          <a:p>
            <a:pPr marL="0" indent="0">
              <a:buNone/>
            </a:pPr>
            <a:endParaRPr lang="en-US">
              <a:cs typeface="Calibri"/>
            </a:endParaRPr>
          </a:p>
        </p:txBody>
      </p:sp>
      <p:sp>
        <p:nvSpPr>
          <p:cNvPr id="4" name="Slide Number Placeholder 3"/>
          <p:cNvSpPr>
            <a:spLocks noGrp="1"/>
          </p:cNvSpPr>
          <p:nvPr>
            <p:ph type="sldNum" sz="quarter" idx="5"/>
          </p:nvPr>
        </p:nvSpPr>
        <p:spPr/>
        <p:txBody>
          <a:bodyPr/>
          <a:lstStyle/>
          <a:p>
            <a:fld id="{596C1B1A-4767-4A88-91E1-44C6FC6D28D7}" type="slidenum">
              <a:rPr lang="en-GB" smtClean="0"/>
              <a:t>8</a:t>
            </a:fld>
            <a:endParaRPr lang="en-GB"/>
          </a:p>
        </p:txBody>
      </p:sp>
    </p:spTree>
    <p:extLst>
      <p:ext uri="{BB962C8B-B14F-4D97-AF65-F5344CB8AC3E}">
        <p14:creationId xmlns:p14="http://schemas.microsoft.com/office/powerpoint/2010/main" val="186427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cs typeface="Calibri"/>
              </a:rPr>
              <a:t>SpinetiX offers a complete solution that allows you to add as much value as you choose. Leverage the solution to increase revenue opportunities at every level:</a:t>
            </a:r>
          </a:p>
          <a:p>
            <a:pPr marL="0" indent="0">
              <a:buNone/>
            </a:pPr>
            <a:endParaRPr lang="en-US">
              <a:cs typeface="Calibri"/>
            </a:endParaRPr>
          </a:p>
          <a:p>
            <a:pPr marL="228600" indent="-228600">
              <a:buFont typeface="Arial" panose="020B0604020202020204" pitchFamily="34" charset="0"/>
              <a:buChar char="•"/>
            </a:pPr>
            <a:r>
              <a:rPr lang="en-US">
                <a:cs typeface="Calibri"/>
              </a:rPr>
              <a:t>Plenty of service opportunities as part of the project</a:t>
            </a:r>
          </a:p>
          <a:p>
            <a:pPr marL="228600" indent="-228600">
              <a:buFont typeface="Arial" panose="020B0604020202020204" pitchFamily="34" charset="0"/>
              <a:buChar char="•"/>
            </a:pPr>
            <a:r>
              <a:rPr lang="en-US">
                <a:cs typeface="Calibri"/>
              </a:rPr>
              <a:t>Integrators can add their own value and services on top of the SpinetiX solution</a:t>
            </a:r>
          </a:p>
          <a:p>
            <a:pPr marL="228600" indent="-228600">
              <a:buFont typeface="Arial" panose="020B0604020202020204" pitchFamily="34" charset="0"/>
              <a:buChar char="•"/>
            </a:pPr>
            <a:r>
              <a:rPr lang="en-US">
                <a:cs typeface="Calibri"/>
              </a:rPr>
              <a:t>If you need, the ecosystem in many cases is also there to support you with their own services already in place</a:t>
            </a:r>
          </a:p>
          <a:p>
            <a:pPr marL="0" indent="0">
              <a:buNone/>
            </a:pPr>
            <a:endParaRPr lang="en-US">
              <a:cs typeface="Calibri"/>
            </a:endParaRPr>
          </a:p>
        </p:txBody>
      </p:sp>
      <p:sp>
        <p:nvSpPr>
          <p:cNvPr id="4" name="Slide Number Placeholder 3"/>
          <p:cNvSpPr>
            <a:spLocks noGrp="1"/>
          </p:cNvSpPr>
          <p:nvPr>
            <p:ph type="sldNum" sz="quarter" idx="5"/>
          </p:nvPr>
        </p:nvSpPr>
        <p:spPr/>
        <p:txBody>
          <a:bodyPr/>
          <a:lstStyle/>
          <a:p>
            <a:fld id="{596C1B1A-4767-4A88-91E1-44C6FC6D28D7}" type="slidenum">
              <a:rPr lang="en-GB" smtClean="0"/>
              <a:t>9</a:t>
            </a:fld>
            <a:endParaRPr lang="en-GB"/>
          </a:p>
        </p:txBody>
      </p:sp>
    </p:spTree>
    <p:extLst>
      <p:ext uri="{BB962C8B-B14F-4D97-AF65-F5344CB8AC3E}">
        <p14:creationId xmlns:p14="http://schemas.microsoft.com/office/powerpoint/2010/main" val="35046836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SA Start">
    <p:spTree>
      <p:nvGrpSpPr>
        <p:cNvPr id="1" name=""/>
        <p:cNvGrpSpPr/>
        <p:nvPr/>
      </p:nvGrpSpPr>
      <p:grpSpPr>
        <a:xfrm>
          <a:off x="0" y="0"/>
          <a:ext cx="0" cy="0"/>
          <a:chOff x="0" y="0"/>
          <a:chExt cx="0" cy="0"/>
        </a:xfrm>
      </p:grpSpPr>
      <p:sp>
        <p:nvSpPr>
          <p:cNvPr id="5" name="Title 1"/>
          <p:cNvSpPr txBox="1">
            <a:spLocks/>
          </p:cNvSpPr>
          <p:nvPr userDrawn="1"/>
        </p:nvSpPr>
        <p:spPr>
          <a:xfrm>
            <a:off x="0" y="4351500"/>
            <a:ext cx="9144000" cy="792000"/>
          </a:xfrm>
          <a:prstGeom prst="rect">
            <a:avLst/>
          </a:prstGeom>
          <a:solidFill>
            <a:srgbClr val="03437C"/>
          </a:solidFill>
        </p:spPr>
        <p:txBody>
          <a:bodyPr lIns="36000" tIns="36000" rIns="36000" bIns="36000"/>
          <a:lstStyle>
            <a:lvl1pPr algn="l" defTabSz="914400" rtl="0" eaLnBrk="1" latinLnBrk="0" hangingPunct="1">
              <a:spcBef>
                <a:spcPct val="0"/>
              </a:spcBef>
              <a:buNone/>
              <a:defRPr sz="4800" kern="1200">
                <a:solidFill>
                  <a:srgbClr val="1468B3"/>
                </a:solidFill>
                <a:latin typeface="Myriad Pro Cond" pitchFamily="34" charset="0"/>
                <a:ea typeface="+mj-ea"/>
                <a:cs typeface="+mj-cs"/>
              </a:defRPr>
            </a:lvl1pPr>
          </a:lstStyle>
          <a:p>
            <a:endParaRPr lang="en-US" sz="4800">
              <a:solidFill>
                <a:srgbClr val="FFFFFF"/>
              </a:solidFill>
              <a:latin typeface="+mj-lt"/>
              <a:cs typeface="Myriad Pro Cond"/>
            </a:endParaRPr>
          </a:p>
        </p:txBody>
      </p:sp>
      <p:sp>
        <p:nvSpPr>
          <p:cNvPr id="4" name="Title 3"/>
          <p:cNvSpPr>
            <a:spLocks noGrp="1"/>
          </p:cNvSpPr>
          <p:nvPr>
            <p:ph type="title"/>
          </p:nvPr>
        </p:nvSpPr>
        <p:spPr>
          <a:xfrm>
            <a:off x="432000" y="4423500"/>
            <a:ext cx="8280000" cy="648000"/>
          </a:xfrm>
        </p:spPr>
        <p:txBody>
          <a:bodyPr/>
          <a:lstStyle>
            <a:lvl1pPr algn="ctr">
              <a:defRPr>
                <a:latin typeface="Nunito Sans Light" panose="00000400000000000000" pitchFamily="2" charset="0"/>
              </a:defRPr>
            </a:lvl1pPr>
          </a:lstStyle>
          <a:p>
            <a:r>
              <a:rPr lang="en-US"/>
              <a:t>Click to edit Master title style</a:t>
            </a:r>
          </a:p>
        </p:txBody>
      </p:sp>
      <p:pic>
        <p:nvPicPr>
          <p:cNvPr id="3" name="Picture 2">
            <a:extLst>
              <a:ext uri="{FF2B5EF4-FFF2-40B4-BE49-F238E27FC236}">
                <a16:creationId xmlns:a16="http://schemas.microsoft.com/office/drawing/2014/main" id="{2E7C401E-F3FD-4B2E-AAE1-AAD3467557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3373" y="785741"/>
            <a:ext cx="4757253" cy="2323060"/>
          </a:xfrm>
          <a:prstGeom prst="rect">
            <a:avLst/>
          </a:prstGeom>
        </p:spPr>
      </p:pic>
      <p:sp>
        <p:nvSpPr>
          <p:cNvPr id="6" name="TextBox 5">
            <a:extLst>
              <a:ext uri="{FF2B5EF4-FFF2-40B4-BE49-F238E27FC236}">
                <a16:creationId xmlns:a16="http://schemas.microsoft.com/office/drawing/2014/main" id="{35B7A166-F59A-429C-A840-44FB2586F44D}"/>
              </a:ext>
            </a:extLst>
          </p:cNvPr>
          <p:cNvSpPr txBox="1"/>
          <p:nvPr userDrawn="1"/>
        </p:nvSpPr>
        <p:spPr>
          <a:xfrm>
            <a:off x="2387088" y="2958760"/>
            <a:ext cx="4369821" cy="246221"/>
          </a:xfrm>
          <a:prstGeom prst="rect">
            <a:avLst/>
          </a:prstGeom>
          <a:noFill/>
        </p:spPr>
        <p:txBody>
          <a:bodyPr wrap="square" rtlCol="0">
            <a:spAutoFit/>
          </a:bodyPr>
          <a:lstStyle/>
          <a:p>
            <a:pPr algn="ctr"/>
            <a:r>
              <a:rPr lang="en-US" sz="1000" b="1"/>
              <a:t>DIGITAL SIGNAGE ACADEMY</a:t>
            </a:r>
          </a:p>
        </p:txBody>
      </p:sp>
    </p:spTree>
    <p:extLst>
      <p:ext uri="{BB962C8B-B14F-4D97-AF65-F5344CB8AC3E}">
        <p14:creationId xmlns:p14="http://schemas.microsoft.com/office/powerpoint/2010/main" val="1602483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2">
            <a:extLst>
              <a:ext uri="{FF2B5EF4-FFF2-40B4-BE49-F238E27FC236}">
                <a16:creationId xmlns:a16="http://schemas.microsoft.com/office/drawing/2014/main" id="{43EF1D44-9EE6-4BAE-9884-499D5DF2F7F3}"/>
              </a:ext>
            </a:extLst>
          </p:cNvPr>
          <p:cNvSpPr>
            <a:spLocks noGrp="1"/>
          </p:cNvSpPr>
          <p:nvPr>
            <p:ph idx="1"/>
          </p:nvPr>
        </p:nvSpPr>
        <p:spPr>
          <a:xfrm>
            <a:off x="4672584" y="1008000"/>
            <a:ext cx="4219416" cy="3780000"/>
          </a:xfrm>
        </p:spPr>
        <p:txBody>
          <a:bodyPr>
            <a:normAutofit/>
          </a:bodyPr>
          <a:lstStyle>
            <a:lvl1pPr marL="0" indent="0" algn="ctr">
              <a:buNone/>
              <a:defRPr b="0">
                <a:solidFill>
                  <a:srgbClr val="545758"/>
                </a:solidFill>
              </a:defRPr>
            </a:lvl1pPr>
            <a:lvl2pPr marL="0" indent="0" algn="ctr">
              <a:buNone/>
              <a:defRPr b="0">
                <a:solidFill>
                  <a:srgbClr val="545758"/>
                </a:solidFill>
              </a:defRPr>
            </a:lvl2pPr>
          </a:lstStyle>
          <a:p>
            <a:pPr lvl="0"/>
            <a:r>
              <a:rPr lang="en-US"/>
              <a:t>Click to edit Master text styles</a:t>
            </a:r>
          </a:p>
          <a:p>
            <a:pPr lvl="1"/>
            <a:r>
              <a:rPr lang="en-US"/>
              <a:t>Second level</a:t>
            </a:r>
          </a:p>
        </p:txBody>
      </p:sp>
      <p:sp>
        <p:nvSpPr>
          <p:cNvPr id="6" name="Content Placeholder 2">
            <a:extLst>
              <a:ext uri="{FF2B5EF4-FFF2-40B4-BE49-F238E27FC236}">
                <a16:creationId xmlns:a16="http://schemas.microsoft.com/office/drawing/2014/main" id="{96D842E5-C240-46CB-A1B0-8592186CD8D3}"/>
              </a:ext>
            </a:extLst>
          </p:cNvPr>
          <p:cNvSpPr>
            <a:spLocks noGrp="1"/>
          </p:cNvSpPr>
          <p:nvPr>
            <p:ph idx="10"/>
          </p:nvPr>
        </p:nvSpPr>
        <p:spPr>
          <a:xfrm>
            <a:off x="252000" y="1008000"/>
            <a:ext cx="4219416" cy="3780000"/>
          </a:xfrm>
        </p:spPr>
        <p:txBody>
          <a:bodyPr>
            <a:normAutofit/>
          </a:bodyPr>
          <a:lstStyle>
            <a:lvl1pPr marL="0" indent="0" algn="ctr">
              <a:buNone/>
              <a:defRPr b="0">
                <a:solidFill>
                  <a:srgbClr val="545758"/>
                </a:solidFill>
              </a:defRPr>
            </a:lvl1pPr>
            <a:lvl2pPr marL="0" indent="0" algn="ctr">
              <a:buNone/>
              <a:defRPr b="0">
                <a:solidFill>
                  <a:srgbClr val="545758"/>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40530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lumn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761B64-72AF-4C6E-983D-2980D422C01C}"/>
              </a:ext>
            </a:extLst>
          </p:cNvPr>
          <p:cNvSpPr>
            <a:spLocks noGrp="1"/>
          </p:cNvSpPr>
          <p:nvPr>
            <p:ph idx="11"/>
          </p:nvPr>
        </p:nvSpPr>
        <p:spPr>
          <a:xfrm>
            <a:off x="6156002" y="1008000"/>
            <a:ext cx="2736000" cy="3780000"/>
          </a:xfrm>
        </p:spPr>
        <p:txBody>
          <a:bodyPr>
            <a:normAutofit/>
          </a:bodyPr>
          <a:lstStyle>
            <a:lvl1pPr marL="0" indent="0" algn="ctr">
              <a:buNone/>
              <a:defRPr b="0">
                <a:solidFill>
                  <a:srgbClr val="545758"/>
                </a:solidFill>
              </a:defRPr>
            </a:lvl1pPr>
            <a:lvl2pPr marL="0" indent="0" algn="ctr">
              <a:buNone/>
              <a:defRPr b="0">
                <a:solidFill>
                  <a:srgbClr val="545758"/>
                </a:solidFill>
              </a:defRPr>
            </a:lvl2pPr>
          </a:lstStyle>
          <a:p>
            <a:pPr lvl="0"/>
            <a:r>
              <a:rPr lang="en-US"/>
              <a:t>Click to edit Master text styles</a:t>
            </a:r>
          </a:p>
          <a:p>
            <a:pPr lvl="1"/>
            <a:r>
              <a:rPr lang="en-US"/>
              <a:t>Second level</a:t>
            </a:r>
          </a:p>
        </p:txBody>
      </p:sp>
      <p:sp>
        <p:nvSpPr>
          <p:cNvPr id="7" name="Title 6"/>
          <p:cNvSpPr>
            <a:spLocks noGrp="1"/>
          </p:cNvSpPr>
          <p:nvPr>
            <p:ph type="title"/>
          </p:nvPr>
        </p:nvSpPr>
        <p:spPr/>
        <p:txBody>
          <a:bodyPr/>
          <a:lstStyle/>
          <a:p>
            <a:r>
              <a:rPr lang="en-US"/>
              <a:t>Click to edit Master title style</a:t>
            </a:r>
          </a:p>
        </p:txBody>
      </p:sp>
      <p:sp>
        <p:nvSpPr>
          <p:cNvPr id="6" name="Content Placeholder 2">
            <a:extLst>
              <a:ext uri="{FF2B5EF4-FFF2-40B4-BE49-F238E27FC236}">
                <a16:creationId xmlns:a16="http://schemas.microsoft.com/office/drawing/2014/main" id="{96D842E5-C240-46CB-A1B0-8592186CD8D3}"/>
              </a:ext>
            </a:extLst>
          </p:cNvPr>
          <p:cNvSpPr>
            <a:spLocks noGrp="1"/>
          </p:cNvSpPr>
          <p:nvPr>
            <p:ph idx="10"/>
          </p:nvPr>
        </p:nvSpPr>
        <p:spPr>
          <a:xfrm>
            <a:off x="252000" y="1008000"/>
            <a:ext cx="2736000" cy="3780000"/>
          </a:xfrm>
        </p:spPr>
        <p:txBody>
          <a:bodyPr>
            <a:normAutofit/>
          </a:bodyPr>
          <a:lstStyle>
            <a:lvl1pPr marL="0" indent="0" algn="ctr">
              <a:buNone/>
              <a:defRPr b="0">
                <a:solidFill>
                  <a:srgbClr val="545758"/>
                </a:solidFill>
              </a:defRPr>
            </a:lvl1pPr>
            <a:lvl2pPr marL="0" indent="0" algn="ctr">
              <a:buNone/>
              <a:defRPr b="0">
                <a:solidFill>
                  <a:srgbClr val="545758"/>
                </a:solidFill>
              </a:defRPr>
            </a:lvl2pPr>
          </a:lstStyle>
          <a:p>
            <a:pPr lvl="0"/>
            <a:r>
              <a:rPr lang="en-US"/>
              <a:t>Click to edit Master text styles</a:t>
            </a:r>
          </a:p>
          <a:p>
            <a:pPr lvl="1"/>
            <a:r>
              <a:rPr lang="en-US"/>
              <a:t>Second level</a:t>
            </a:r>
          </a:p>
        </p:txBody>
      </p:sp>
      <p:sp>
        <p:nvSpPr>
          <p:cNvPr id="9" name="Content Placeholder 2">
            <a:extLst>
              <a:ext uri="{FF2B5EF4-FFF2-40B4-BE49-F238E27FC236}">
                <a16:creationId xmlns:a16="http://schemas.microsoft.com/office/drawing/2014/main" id="{D129B760-347B-4048-A037-8115314D08B3}"/>
              </a:ext>
            </a:extLst>
          </p:cNvPr>
          <p:cNvSpPr>
            <a:spLocks noGrp="1"/>
          </p:cNvSpPr>
          <p:nvPr>
            <p:ph idx="12"/>
          </p:nvPr>
        </p:nvSpPr>
        <p:spPr>
          <a:xfrm>
            <a:off x="3204001" y="1010160"/>
            <a:ext cx="2736000" cy="3780000"/>
          </a:xfrm>
        </p:spPr>
        <p:txBody>
          <a:bodyPr>
            <a:normAutofit/>
          </a:bodyPr>
          <a:lstStyle>
            <a:lvl1pPr marL="0" indent="0" algn="ctr">
              <a:buNone/>
              <a:defRPr b="0">
                <a:solidFill>
                  <a:srgbClr val="545758"/>
                </a:solidFill>
              </a:defRPr>
            </a:lvl1pPr>
            <a:lvl2pPr marL="0" indent="0" algn="ctr">
              <a:buNone/>
              <a:defRPr b="0">
                <a:solidFill>
                  <a:srgbClr val="545758"/>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66300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Column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6" name="Content Placeholder 2">
            <a:extLst>
              <a:ext uri="{FF2B5EF4-FFF2-40B4-BE49-F238E27FC236}">
                <a16:creationId xmlns:a16="http://schemas.microsoft.com/office/drawing/2014/main" id="{96D842E5-C240-46CB-A1B0-8592186CD8D3}"/>
              </a:ext>
            </a:extLst>
          </p:cNvPr>
          <p:cNvSpPr>
            <a:spLocks noGrp="1"/>
          </p:cNvSpPr>
          <p:nvPr>
            <p:ph idx="10"/>
          </p:nvPr>
        </p:nvSpPr>
        <p:spPr>
          <a:xfrm>
            <a:off x="252000" y="1008000"/>
            <a:ext cx="4219416" cy="3780000"/>
          </a:xfrm>
        </p:spPr>
        <p:txBody>
          <a:bodyPr>
            <a:normAutofit/>
          </a:bodyPr>
          <a:lstStyle>
            <a:lvl1pPr marL="0" indent="0" algn="ctr">
              <a:buNone/>
              <a:defRPr b="0">
                <a:solidFill>
                  <a:srgbClr val="545758"/>
                </a:solidFill>
              </a:defRPr>
            </a:lvl1pPr>
            <a:lvl2pPr marL="0" indent="0" algn="ctr">
              <a:buNone/>
              <a:defRPr b="0">
                <a:solidFill>
                  <a:srgbClr val="545758"/>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53348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wo Column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2">
            <a:extLst>
              <a:ext uri="{FF2B5EF4-FFF2-40B4-BE49-F238E27FC236}">
                <a16:creationId xmlns:a16="http://schemas.microsoft.com/office/drawing/2014/main" id="{43EF1D44-9EE6-4BAE-9884-499D5DF2F7F3}"/>
              </a:ext>
            </a:extLst>
          </p:cNvPr>
          <p:cNvSpPr>
            <a:spLocks noGrp="1"/>
          </p:cNvSpPr>
          <p:nvPr>
            <p:ph idx="1"/>
          </p:nvPr>
        </p:nvSpPr>
        <p:spPr>
          <a:xfrm>
            <a:off x="4672584" y="1008000"/>
            <a:ext cx="4219416" cy="3780000"/>
          </a:xfrm>
        </p:spPr>
        <p:txBody>
          <a:bodyPr>
            <a:normAutofit/>
          </a:bodyPr>
          <a:lstStyle>
            <a:lvl1pPr marL="0" indent="0" algn="ctr">
              <a:buNone/>
              <a:defRPr b="0">
                <a:solidFill>
                  <a:srgbClr val="545758"/>
                </a:solidFill>
              </a:defRPr>
            </a:lvl1pPr>
            <a:lvl2pPr marL="0" indent="0" algn="ctr">
              <a:buNone/>
              <a:defRPr b="0">
                <a:solidFill>
                  <a:srgbClr val="545758"/>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78640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SA Star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485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p:spTree>
      <p:nvGrpSpPr>
        <p:cNvPr id="1" name=""/>
        <p:cNvGrpSpPr/>
        <p:nvPr/>
      </p:nvGrpSpPr>
      <p:grpSpPr>
        <a:xfrm>
          <a:off x="0" y="0"/>
          <a:ext cx="0" cy="0"/>
          <a:chOff x="0" y="0"/>
          <a:chExt cx="0" cy="0"/>
        </a:xfrm>
      </p:grpSpPr>
      <p:sp>
        <p:nvSpPr>
          <p:cNvPr id="6" name="Title 1"/>
          <p:cNvSpPr txBox="1">
            <a:spLocks/>
          </p:cNvSpPr>
          <p:nvPr userDrawn="1"/>
        </p:nvSpPr>
        <p:spPr>
          <a:xfrm>
            <a:off x="0" y="0"/>
            <a:ext cx="9144000" cy="5143500"/>
          </a:xfrm>
          <a:prstGeom prst="rect">
            <a:avLst/>
          </a:prstGeom>
          <a:solidFill>
            <a:srgbClr val="03437C"/>
          </a:solidFill>
          <a:ln>
            <a:solidFill>
              <a:srgbClr val="1468B3"/>
            </a:solidFill>
          </a:ln>
        </p:spPr>
        <p:txBody>
          <a:bodyPr lIns="36000" tIns="36000" rIns="36000" bIns="36000"/>
          <a:lstStyle>
            <a:lvl1pPr algn="l" defTabSz="914400" rtl="0" eaLnBrk="1" latinLnBrk="0" hangingPunct="1">
              <a:spcBef>
                <a:spcPct val="0"/>
              </a:spcBef>
              <a:buNone/>
              <a:defRPr sz="4800" kern="1200">
                <a:solidFill>
                  <a:srgbClr val="1468B3"/>
                </a:solidFill>
                <a:latin typeface="Myriad Pro Cond" pitchFamily="34" charset="0"/>
                <a:ea typeface="+mj-ea"/>
                <a:cs typeface="+mj-cs"/>
              </a:defRPr>
            </a:lvl1pPr>
          </a:lstStyle>
          <a:p>
            <a:endParaRPr lang="en-US" sz="4400">
              <a:solidFill>
                <a:srgbClr val="FFFFFF"/>
              </a:solidFill>
              <a:latin typeface="Nunito Sans Light" panose="00000400000000000000" pitchFamily="2" charset="0"/>
              <a:cs typeface="Myriad Pro Cond"/>
            </a:endParaRPr>
          </a:p>
        </p:txBody>
      </p:sp>
      <p:sp>
        <p:nvSpPr>
          <p:cNvPr id="2" name="Title 1"/>
          <p:cNvSpPr>
            <a:spLocks noGrp="1"/>
          </p:cNvSpPr>
          <p:nvPr>
            <p:ph type="ctrTitle"/>
          </p:nvPr>
        </p:nvSpPr>
        <p:spPr>
          <a:xfrm>
            <a:off x="432000" y="720000"/>
            <a:ext cx="8280000" cy="2484000"/>
          </a:xfrm>
          <a:prstGeom prst="rect">
            <a:avLst/>
          </a:prstGeom>
        </p:spPr>
        <p:txBody>
          <a:bodyPr wrap="square" lIns="90000" tIns="46800" rIns="90000" bIns="46800" anchor="b" anchorCtr="0">
            <a:normAutofit/>
          </a:bodyPr>
          <a:lstStyle>
            <a:lvl1pPr algn="ctr">
              <a:defRPr sz="5400">
                <a:latin typeface="Nunito Sans Light" panose="00000400000000000000" pitchFamily="2" charset="0"/>
              </a:defRPr>
            </a:lvl1pPr>
          </a:lstStyle>
          <a:p>
            <a:r>
              <a:rPr lang="en-US"/>
              <a:t>Click to edit Master title style</a:t>
            </a:r>
          </a:p>
        </p:txBody>
      </p:sp>
      <p:sp>
        <p:nvSpPr>
          <p:cNvPr id="3" name="Subtitle 2"/>
          <p:cNvSpPr>
            <a:spLocks noGrp="1"/>
          </p:cNvSpPr>
          <p:nvPr>
            <p:ph type="subTitle" idx="1"/>
          </p:nvPr>
        </p:nvSpPr>
        <p:spPr>
          <a:xfrm>
            <a:off x="432000" y="3276000"/>
            <a:ext cx="8280000" cy="1260000"/>
          </a:xfrm>
        </p:spPr>
        <p:txBody>
          <a:bodyPr wrap="square" lIns="90000" tIns="46800" rIns="90000" bIns="46800" anchor="t" anchorCtr="0">
            <a:normAutofit/>
          </a:bodyPr>
          <a:lstStyle>
            <a:lvl1pPr marL="0" indent="0" algn="ctr">
              <a:buNone/>
              <a:defRPr sz="2800" b="0">
                <a:solidFill>
                  <a:schemeClr val="bg1"/>
                </a:solidFill>
                <a:latin typeface="Nunito Sans Light" panose="00000400000000000000" pitchFamily="2" charset="0"/>
              </a:defRPr>
            </a:lvl1pPr>
            <a:lvl2pPr marL="457178"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4"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E9547559-8C7D-49DC-A14F-88AAE25CBD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8676" y="224559"/>
            <a:ext cx="2306678" cy="990882"/>
          </a:xfrm>
          <a:prstGeom prst="rect">
            <a:avLst/>
          </a:prstGeom>
        </p:spPr>
      </p:pic>
    </p:spTree>
    <p:extLst>
      <p:ext uri="{BB962C8B-B14F-4D97-AF65-F5344CB8AC3E}">
        <p14:creationId xmlns:p14="http://schemas.microsoft.com/office/powerpoint/2010/main" val="2995668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p:spTree>
      <p:nvGrpSpPr>
        <p:cNvPr id="1" name=""/>
        <p:cNvGrpSpPr/>
        <p:nvPr/>
      </p:nvGrpSpPr>
      <p:grpSpPr>
        <a:xfrm>
          <a:off x="0" y="0"/>
          <a:ext cx="0" cy="0"/>
          <a:chOff x="0" y="0"/>
          <a:chExt cx="0" cy="0"/>
        </a:xfrm>
      </p:grpSpPr>
      <p:sp>
        <p:nvSpPr>
          <p:cNvPr id="6" name="Title 1"/>
          <p:cNvSpPr txBox="1">
            <a:spLocks/>
          </p:cNvSpPr>
          <p:nvPr userDrawn="1"/>
        </p:nvSpPr>
        <p:spPr>
          <a:xfrm>
            <a:off x="0" y="1"/>
            <a:ext cx="9144000" cy="5143500"/>
          </a:xfrm>
          <a:prstGeom prst="rect">
            <a:avLst/>
          </a:prstGeom>
          <a:solidFill>
            <a:srgbClr val="03437C"/>
          </a:solidFill>
          <a:ln>
            <a:solidFill>
              <a:srgbClr val="1468B3"/>
            </a:solidFill>
          </a:ln>
        </p:spPr>
        <p:txBody>
          <a:bodyPr lIns="36000" tIns="36000" rIns="36000" bIns="36000"/>
          <a:lstStyle>
            <a:lvl1pPr algn="l" defTabSz="914400" rtl="0" eaLnBrk="1" latinLnBrk="0" hangingPunct="1">
              <a:spcBef>
                <a:spcPct val="0"/>
              </a:spcBef>
              <a:buNone/>
              <a:defRPr sz="4800" kern="1200">
                <a:solidFill>
                  <a:srgbClr val="1468B3"/>
                </a:solidFill>
                <a:latin typeface="Myriad Pro Cond" pitchFamily="34" charset="0"/>
                <a:ea typeface="+mj-ea"/>
                <a:cs typeface="+mj-cs"/>
              </a:defRPr>
            </a:lvl1pPr>
          </a:lstStyle>
          <a:p>
            <a:endParaRPr lang="en-US" sz="4400">
              <a:solidFill>
                <a:srgbClr val="FFFFFF"/>
              </a:solidFill>
              <a:latin typeface="Nunito Sans Light" panose="00000400000000000000" pitchFamily="2" charset="0"/>
              <a:cs typeface="Myriad Pro Cond"/>
            </a:endParaRPr>
          </a:p>
        </p:txBody>
      </p:sp>
      <p:sp>
        <p:nvSpPr>
          <p:cNvPr id="2" name="Title 1"/>
          <p:cNvSpPr>
            <a:spLocks noGrp="1"/>
          </p:cNvSpPr>
          <p:nvPr>
            <p:ph type="ctrTitle" hasCustomPrompt="1"/>
          </p:nvPr>
        </p:nvSpPr>
        <p:spPr>
          <a:xfrm>
            <a:off x="432000" y="553184"/>
            <a:ext cx="8280000" cy="2484000"/>
          </a:xfrm>
          <a:prstGeom prst="rect">
            <a:avLst/>
          </a:prstGeom>
        </p:spPr>
        <p:txBody>
          <a:bodyPr wrap="square" lIns="90000" tIns="46800" rIns="90000" bIns="46800" anchor="b" anchorCtr="0">
            <a:normAutofit/>
          </a:bodyPr>
          <a:lstStyle>
            <a:lvl1pPr algn="ctr">
              <a:defRPr sz="5400">
                <a:latin typeface="Nunito Sans Light" panose="00000400000000000000" pitchFamily="2" charset="0"/>
              </a:defRPr>
            </a:lvl1pPr>
          </a:lstStyle>
          <a:p>
            <a:r>
              <a:rPr lang="en-US"/>
              <a:t>Thank you!</a:t>
            </a:r>
          </a:p>
        </p:txBody>
      </p:sp>
      <p:pic>
        <p:nvPicPr>
          <p:cNvPr id="5" name="Picture 4">
            <a:extLst>
              <a:ext uri="{FF2B5EF4-FFF2-40B4-BE49-F238E27FC236}">
                <a16:creationId xmlns:a16="http://schemas.microsoft.com/office/drawing/2014/main" id="{E9547559-8C7D-49DC-A14F-88AAE25CBD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8676" y="224559"/>
            <a:ext cx="2306678" cy="990882"/>
          </a:xfrm>
          <a:prstGeom prst="rect">
            <a:avLst/>
          </a:prstGeom>
        </p:spPr>
      </p:pic>
      <p:sp>
        <p:nvSpPr>
          <p:cNvPr id="7" name="Subtitle 2">
            <a:extLst>
              <a:ext uri="{FF2B5EF4-FFF2-40B4-BE49-F238E27FC236}">
                <a16:creationId xmlns:a16="http://schemas.microsoft.com/office/drawing/2014/main" id="{A217C4C8-2AC7-4FC8-AA48-7059937FC7F9}"/>
              </a:ext>
            </a:extLst>
          </p:cNvPr>
          <p:cNvSpPr txBox="1">
            <a:spLocks/>
          </p:cNvSpPr>
          <p:nvPr userDrawn="1"/>
        </p:nvSpPr>
        <p:spPr>
          <a:xfrm>
            <a:off x="432000" y="3907747"/>
            <a:ext cx="8280000" cy="893522"/>
          </a:xfrm>
          <a:prstGeom prst="rect">
            <a:avLst/>
          </a:prstGeom>
        </p:spPr>
        <p:txBody>
          <a:bodyPr vert="horz" wrap="square" lIns="90000" tIns="46800" rIns="90000" bIns="46800" rtlCol="0" anchor="t" anchorCtr="0">
            <a:noAutofit/>
          </a:bodyPr>
          <a:lstStyle>
            <a:lvl1pPr marL="0" indent="0" algn="ctr" defTabSz="914355" rtl="0" eaLnBrk="1" latinLnBrk="0" hangingPunct="1">
              <a:lnSpc>
                <a:spcPct val="90000"/>
              </a:lnSpc>
              <a:spcBef>
                <a:spcPts val="1000"/>
              </a:spcBef>
              <a:buFont typeface="Arial" panose="020B0604020202020204" pitchFamily="34" charset="0"/>
              <a:buNone/>
              <a:defRPr lang="en-US" sz="2400" b="0" kern="1200">
                <a:solidFill>
                  <a:schemeClr val="bg1"/>
                </a:solidFill>
                <a:latin typeface="Nunito Sans Light" panose="00000400000000000000" pitchFamily="2" charset="0"/>
                <a:ea typeface="+mn-ea"/>
                <a:cs typeface="+mn-cs"/>
              </a:defRPr>
            </a:lvl1pPr>
            <a:lvl2pPr marL="457178" indent="0" algn="ctr" defTabSz="914355" rtl="0" eaLnBrk="1" latinLnBrk="0" hangingPunct="1">
              <a:lnSpc>
                <a:spcPct val="90000"/>
              </a:lnSpc>
              <a:spcBef>
                <a:spcPts val="500"/>
              </a:spcBef>
              <a:buFont typeface="Arial" panose="020B0604020202020204" pitchFamily="34" charset="0"/>
              <a:buNone/>
              <a:defRPr lang="en-US" sz="2000" kern="1200">
                <a:solidFill>
                  <a:schemeClr val="tx1"/>
                </a:solidFill>
                <a:latin typeface="Nunito Sans Light" panose="00000400000000000000" pitchFamily="2" charset="0"/>
                <a:ea typeface="+mn-ea"/>
                <a:cs typeface="+mn-cs"/>
              </a:defRPr>
            </a:lvl2pPr>
            <a:lvl3pPr marL="914355" indent="0" algn="ctr" defTabSz="914355" rtl="0" eaLnBrk="1" latinLnBrk="0" hangingPunct="1">
              <a:lnSpc>
                <a:spcPct val="90000"/>
              </a:lnSpc>
              <a:spcBef>
                <a:spcPts val="500"/>
              </a:spcBef>
              <a:buFont typeface="Arial" panose="020B0604020202020204" pitchFamily="34" charset="0"/>
              <a:buNone/>
              <a:defRPr lang="en-US" sz="1800" kern="1200">
                <a:solidFill>
                  <a:schemeClr val="tx1"/>
                </a:solidFill>
                <a:latin typeface="Nunito Sans ExtraLight" panose="00000300000000000000" pitchFamily="2" charset="0"/>
                <a:ea typeface="+mn-ea"/>
                <a:cs typeface="+mn-cs"/>
              </a:defRPr>
            </a:lvl3pPr>
            <a:lvl4pPr marL="1371532" indent="0" algn="ctr" defTabSz="914355" rtl="0" eaLnBrk="1" latinLnBrk="0" hangingPunct="1">
              <a:lnSpc>
                <a:spcPct val="90000"/>
              </a:lnSpc>
              <a:spcBef>
                <a:spcPts val="500"/>
              </a:spcBef>
              <a:buFont typeface="Arial" panose="020B0604020202020204" pitchFamily="34" charset="0"/>
              <a:buNone/>
              <a:defRPr lang="en-US" sz="1600" kern="1200">
                <a:solidFill>
                  <a:schemeClr val="tx1"/>
                </a:solidFill>
                <a:latin typeface="Nunito Sans ExtraLight" panose="00000300000000000000" pitchFamily="2" charset="0"/>
                <a:ea typeface="+mn-ea"/>
                <a:cs typeface="+mn-cs"/>
              </a:defRPr>
            </a:lvl4pPr>
            <a:lvl5pPr marL="1828709"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yriad Pro Cond" panose="020B0506030403020204" pitchFamily="34" charset="0"/>
                <a:ea typeface="+mn-ea"/>
                <a:cs typeface="+mn-cs"/>
              </a:defRPr>
            </a:lvl5pPr>
            <a:lvl6pPr marL="2285886"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4"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de-DE" sz="800" b="0" kern="1200" dirty="0">
                <a:solidFill>
                  <a:schemeClr val="bg1"/>
                </a:solidFill>
                <a:effectLst/>
                <a:latin typeface="Nunito Sans ExtraLight" panose="00000300000000000000" pitchFamily="2" charset="0"/>
                <a:ea typeface="+mn-ea"/>
                <a:cs typeface="+mn-cs"/>
              </a:rPr>
              <a:t>Copyright © 2021 – Die Urheberrechte an den Designs, Konzepten, Strategien, Medien, Bildern und Inhalten in Bildern sowie Texten dieser Präsentation sind und bleiben Eigentum der SpinetiX SA und gelten als streng vertrauliche Informationen. Das geistige Eigentum von SpinetiX SA darf nur mit schriftlicher Zustimmung von SpinetiX SA verwendet werden. Der Kunde garantiert ausdrücklich, dass die streng vertraulichen Informationen nur an Mitarbeiter weitergegeben werden können, die wissen und damit einverstanden sind, an die Bedingungen dieses Dokuments gebunden zu sein, unabhängig davon, ob sie ihren Arbeitsplatz verlassen oder nicht. Kein Teil dieser Publikation darf außerhalb der vorgesehenen Empfänger des Dokuments abgerufen, vervielfältigt oder weitergegeben werden. Der Kunde verpflichtet sich ausdrücklich, ohne vorherige schriftliche Zustimmung der SpinetiX SA, keine Informationen über sie an Dritte weiterzugeben. Dieses Dokument gewährt dem Kunden keine Lizenz oder ein anderes Recht am geistigen Eigentum der SpinetiX SA. Jegliche Streitigkeiten, die sich aus der rechtswidrigen Nutzung des geistigen Eigentums der SpinetiX SA oder im Zusammenhang mit seiner rechtswidrigen Nutzung ergeben, sind der Zuständigkeit des Gerichts Lausanne, Schweiz, zu unterwerfen. Alle Rechte sind der SpinetiX SA vorbehalten.</a:t>
            </a:r>
            <a:endParaRPr lang="en-GB" sz="800" b="0" kern="1200" dirty="0">
              <a:solidFill>
                <a:schemeClr val="bg1"/>
              </a:solidFill>
              <a:effectLst/>
              <a:latin typeface="Nunito Sans ExtraLight" panose="00000300000000000000" pitchFamily="2" charset="0"/>
              <a:ea typeface="+mn-ea"/>
              <a:cs typeface="+mn-cs"/>
            </a:endParaRPr>
          </a:p>
        </p:txBody>
      </p:sp>
      <p:sp>
        <p:nvSpPr>
          <p:cNvPr id="8" name="Rectangle 7">
            <a:extLst>
              <a:ext uri="{FF2B5EF4-FFF2-40B4-BE49-F238E27FC236}">
                <a16:creationId xmlns:a16="http://schemas.microsoft.com/office/drawing/2014/main" id="{950A2172-6952-42E8-AC1B-2DA516A0C748}"/>
              </a:ext>
            </a:extLst>
          </p:cNvPr>
          <p:cNvSpPr/>
          <p:nvPr userDrawn="1"/>
        </p:nvSpPr>
        <p:spPr>
          <a:xfrm>
            <a:off x="431640" y="3595637"/>
            <a:ext cx="8280000" cy="338554"/>
          </a:xfrm>
          <a:prstGeom prst="rect">
            <a:avLst/>
          </a:prstGeom>
        </p:spPr>
        <p:txBody>
          <a:bodyPr wrap="square">
            <a:spAutoFit/>
          </a:bodyPr>
          <a:lstStyle/>
          <a:p>
            <a:pPr algn="just"/>
            <a:r>
              <a:rPr lang="de-DE" sz="800" b="0" kern="1200" dirty="0">
                <a:solidFill>
                  <a:schemeClr val="bg1"/>
                </a:solidFill>
                <a:effectLst/>
                <a:latin typeface="Nunito Sans ExtraLight" panose="00000300000000000000" pitchFamily="2" charset="0"/>
                <a:ea typeface="+mn-ea"/>
                <a:cs typeface="+mn-cs"/>
              </a:rPr>
              <a:t>HAFTUNGSAUSSCHLUSS - Die in diesem Dokument enthaltenen Informationen sind nicht bindend, verpflichten SpinetiX in keiner Weise und können jederzeit und ohne vorherige Ankündigung geändert werden.</a:t>
            </a:r>
            <a:endParaRPr lang="en-GB" sz="800" b="0" kern="1200" dirty="0">
              <a:solidFill>
                <a:schemeClr val="bg1"/>
              </a:solidFill>
              <a:effectLst/>
              <a:latin typeface="Nunito Sans ExtraLight" panose="00000300000000000000" pitchFamily="2" charset="0"/>
              <a:ea typeface="+mn-ea"/>
              <a:cs typeface="+mn-cs"/>
            </a:endParaRPr>
          </a:p>
        </p:txBody>
      </p:sp>
      <p:sp>
        <p:nvSpPr>
          <p:cNvPr id="9" name="Title 1">
            <a:extLst>
              <a:ext uri="{FF2B5EF4-FFF2-40B4-BE49-F238E27FC236}">
                <a16:creationId xmlns:a16="http://schemas.microsoft.com/office/drawing/2014/main" id="{8A28BAC4-1ADB-4D40-AD75-40F9C24DA4F6}"/>
              </a:ext>
            </a:extLst>
          </p:cNvPr>
          <p:cNvSpPr txBox="1">
            <a:spLocks/>
          </p:cNvSpPr>
          <p:nvPr userDrawn="1"/>
        </p:nvSpPr>
        <p:spPr>
          <a:xfrm>
            <a:off x="481068" y="2850322"/>
            <a:ext cx="8280000" cy="521996"/>
          </a:xfrm>
          <a:prstGeom prst="rect">
            <a:avLst/>
          </a:prstGeom>
        </p:spPr>
        <p:txBody>
          <a:bodyPr vert="horz" wrap="square" lIns="90000" tIns="46800" rIns="90000" bIns="46800" rtlCol="0" anchor="b" anchorCtr="0">
            <a:normAutofit/>
          </a:bodyPr>
          <a:lstStyle>
            <a:lvl1pPr algn="ctr" defTabSz="914355" rtl="0" eaLnBrk="1" latinLnBrk="0" hangingPunct="1">
              <a:lnSpc>
                <a:spcPct val="90000"/>
              </a:lnSpc>
              <a:spcBef>
                <a:spcPct val="0"/>
              </a:spcBef>
              <a:buNone/>
              <a:defRPr sz="5400" kern="1200">
                <a:solidFill>
                  <a:schemeClr val="bg1"/>
                </a:solidFill>
                <a:latin typeface="Nunito Sans Light" panose="00000400000000000000" pitchFamily="2" charset="0"/>
                <a:ea typeface="+mj-ea"/>
                <a:cs typeface="+mj-cs"/>
              </a:defRPr>
            </a:lvl1pPr>
          </a:lstStyle>
          <a:p>
            <a:r>
              <a:rPr lang="en-US" sz="2000"/>
              <a:t>spinetix.com</a:t>
            </a:r>
          </a:p>
        </p:txBody>
      </p:sp>
    </p:spTree>
    <p:extLst>
      <p:ext uri="{BB962C8B-B14F-4D97-AF65-F5344CB8AC3E}">
        <p14:creationId xmlns:p14="http://schemas.microsoft.com/office/powerpoint/2010/main" val="3429774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1_Title">
    <p:spTree>
      <p:nvGrpSpPr>
        <p:cNvPr id="1" name=""/>
        <p:cNvGrpSpPr/>
        <p:nvPr/>
      </p:nvGrpSpPr>
      <p:grpSpPr>
        <a:xfrm>
          <a:off x="0" y="0"/>
          <a:ext cx="0" cy="0"/>
          <a:chOff x="0" y="0"/>
          <a:chExt cx="0" cy="0"/>
        </a:xfrm>
      </p:grpSpPr>
      <p:sp>
        <p:nvSpPr>
          <p:cNvPr id="6" name="Title 1"/>
          <p:cNvSpPr txBox="1">
            <a:spLocks/>
          </p:cNvSpPr>
          <p:nvPr userDrawn="1"/>
        </p:nvSpPr>
        <p:spPr>
          <a:xfrm>
            <a:off x="0" y="0"/>
            <a:ext cx="9144000" cy="5143500"/>
          </a:xfrm>
          <a:prstGeom prst="rect">
            <a:avLst/>
          </a:prstGeom>
          <a:solidFill>
            <a:srgbClr val="03437C"/>
          </a:solidFill>
          <a:ln>
            <a:solidFill>
              <a:srgbClr val="1468B3"/>
            </a:solidFill>
          </a:ln>
        </p:spPr>
        <p:txBody>
          <a:bodyPr lIns="36000" tIns="36000" rIns="36000" bIns="36000"/>
          <a:lstStyle>
            <a:lvl1pPr algn="l" defTabSz="914400" rtl="0" eaLnBrk="1" latinLnBrk="0" hangingPunct="1">
              <a:spcBef>
                <a:spcPct val="0"/>
              </a:spcBef>
              <a:buNone/>
              <a:defRPr sz="4800" kern="1200">
                <a:solidFill>
                  <a:srgbClr val="1468B3"/>
                </a:solidFill>
                <a:latin typeface="Myriad Pro Cond" pitchFamily="34" charset="0"/>
                <a:ea typeface="+mj-ea"/>
                <a:cs typeface="+mj-cs"/>
              </a:defRPr>
            </a:lvl1pPr>
          </a:lstStyle>
          <a:p>
            <a:endParaRPr lang="en-US" sz="4400">
              <a:solidFill>
                <a:srgbClr val="FFFFFF"/>
              </a:solidFill>
              <a:latin typeface="Nunito Sans Light" panose="00000400000000000000" pitchFamily="2" charset="0"/>
              <a:cs typeface="Myriad Pro Cond"/>
            </a:endParaRPr>
          </a:p>
        </p:txBody>
      </p:sp>
      <p:sp>
        <p:nvSpPr>
          <p:cNvPr id="2" name="Title 1"/>
          <p:cNvSpPr>
            <a:spLocks noGrp="1"/>
          </p:cNvSpPr>
          <p:nvPr>
            <p:ph type="ctrTitle"/>
          </p:nvPr>
        </p:nvSpPr>
        <p:spPr>
          <a:xfrm>
            <a:off x="3239222" y="1824879"/>
            <a:ext cx="5472778" cy="519194"/>
          </a:xfrm>
          <a:prstGeom prst="rect">
            <a:avLst/>
          </a:prstGeom>
        </p:spPr>
        <p:txBody>
          <a:bodyPr wrap="square" lIns="90000" tIns="46800" rIns="90000" bIns="46800" anchor="b" anchorCtr="0">
            <a:normAutofit/>
          </a:bodyPr>
          <a:lstStyle>
            <a:lvl1pPr algn="l">
              <a:defRPr sz="2800">
                <a:latin typeface="Nunito Sans ExtraBold" panose="00000900000000000000" pitchFamily="2" charset="0"/>
              </a:defRPr>
            </a:lvl1pPr>
          </a:lstStyle>
          <a:p>
            <a:r>
              <a:rPr lang="en-US"/>
              <a:t>Click to edit Master title style</a:t>
            </a:r>
          </a:p>
        </p:txBody>
      </p:sp>
      <p:sp>
        <p:nvSpPr>
          <p:cNvPr id="3" name="Subtitle 2"/>
          <p:cNvSpPr>
            <a:spLocks noGrp="1"/>
          </p:cNvSpPr>
          <p:nvPr>
            <p:ph type="subTitle" idx="1"/>
          </p:nvPr>
        </p:nvSpPr>
        <p:spPr>
          <a:xfrm>
            <a:off x="3239222" y="2483786"/>
            <a:ext cx="5224881" cy="1260000"/>
          </a:xfrm>
        </p:spPr>
        <p:txBody>
          <a:bodyPr wrap="square" lIns="90000" tIns="46800" rIns="90000" bIns="46800" anchor="t" anchorCtr="0">
            <a:normAutofit/>
          </a:bodyPr>
          <a:lstStyle>
            <a:lvl1pPr marL="0" indent="0" algn="l">
              <a:buNone/>
              <a:defRPr sz="2000" b="0">
                <a:solidFill>
                  <a:schemeClr val="bg1"/>
                </a:solidFill>
                <a:latin typeface="Nunito Sans Light" panose="00000400000000000000" pitchFamily="2" charset="0"/>
              </a:defRPr>
            </a:lvl1pPr>
            <a:lvl2pPr marL="457178"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4"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9" name="Graphic 8">
            <a:extLst>
              <a:ext uri="{FF2B5EF4-FFF2-40B4-BE49-F238E27FC236}">
                <a16:creationId xmlns:a16="http://schemas.microsoft.com/office/drawing/2014/main" id="{2017B8B8-CC6F-442A-8FA7-F76D20C8C0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715758"/>
            <a:ext cx="3155858" cy="1256631"/>
          </a:xfrm>
          <a:prstGeom prst="rect">
            <a:avLst/>
          </a:prstGeom>
        </p:spPr>
      </p:pic>
      <p:pic>
        <p:nvPicPr>
          <p:cNvPr id="11" name="Picture 10">
            <a:extLst>
              <a:ext uri="{FF2B5EF4-FFF2-40B4-BE49-F238E27FC236}">
                <a16:creationId xmlns:a16="http://schemas.microsoft.com/office/drawing/2014/main" id="{D77E782E-216F-4394-8726-EFC344383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45496" y="179686"/>
            <a:ext cx="954711" cy="410116"/>
          </a:xfrm>
          <a:prstGeom prst="rect">
            <a:avLst/>
          </a:prstGeom>
        </p:spPr>
      </p:pic>
    </p:spTree>
    <p:extLst>
      <p:ext uri="{BB962C8B-B14F-4D97-AF65-F5344CB8AC3E}">
        <p14:creationId xmlns:p14="http://schemas.microsoft.com/office/powerpoint/2010/main" val="813305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8" name="Title 1"/>
          <p:cNvSpPr txBox="1">
            <a:spLocks/>
          </p:cNvSpPr>
          <p:nvPr userDrawn="1"/>
        </p:nvSpPr>
        <p:spPr>
          <a:xfrm>
            <a:off x="0" y="0"/>
            <a:ext cx="9144000" cy="3240000"/>
          </a:xfrm>
          <a:prstGeom prst="rect">
            <a:avLst/>
          </a:prstGeom>
          <a:solidFill>
            <a:srgbClr val="03437C"/>
          </a:solidFill>
        </p:spPr>
        <p:txBody>
          <a:bodyPr lIns="36000" tIns="36000" rIns="36000" bIns="36000"/>
          <a:lstStyle>
            <a:lvl1pPr algn="l" defTabSz="914400" rtl="0" eaLnBrk="1" latinLnBrk="0" hangingPunct="1">
              <a:spcBef>
                <a:spcPct val="0"/>
              </a:spcBef>
              <a:buNone/>
              <a:defRPr sz="4800" kern="1200">
                <a:solidFill>
                  <a:srgbClr val="1468B3"/>
                </a:solidFill>
                <a:latin typeface="Myriad Pro Cond" pitchFamily="34" charset="0"/>
                <a:ea typeface="+mj-ea"/>
                <a:cs typeface="+mj-cs"/>
              </a:defRPr>
            </a:lvl1pPr>
          </a:lstStyle>
          <a:p>
            <a:endParaRPr lang="en-US" sz="4800">
              <a:solidFill>
                <a:srgbClr val="FFFFFF"/>
              </a:solidFill>
              <a:latin typeface="Myriad Pro Cond"/>
              <a:cs typeface="Myriad Pro Cond"/>
            </a:endParaRPr>
          </a:p>
        </p:txBody>
      </p:sp>
      <p:sp>
        <p:nvSpPr>
          <p:cNvPr id="2" name="Title 1"/>
          <p:cNvSpPr>
            <a:spLocks noGrp="1"/>
          </p:cNvSpPr>
          <p:nvPr>
            <p:ph type="ctrTitle"/>
          </p:nvPr>
        </p:nvSpPr>
        <p:spPr>
          <a:xfrm>
            <a:off x="432000" y="719999"/>
            <a:ext cx="8280000" cy="2484000"/>
          </a:xfrm>
          <a:prstGeom prst="rect">
            <a:avLst/>
          </a:prstGeom>
        </p:spPr>
        <p:txBody>
          <a:bodyPr wrap="square" lIns="90000" tIns="46800" rIns="90000" bIns="46800" anchor="b" anchorCtr="0">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432000" y="3276000"/>
            <a:ext cx="8280000" cy="1260000"/>
          </a:xfrm>
        </p:spPr>
        <p:txBody>
          <a:bodyPr wrap="square" lIns="90000" tIns="46800" rIns="90000" bIns="46800" anchor="t" anchorCtr="0">
            <a:normAutofit/>
          </a:bodyPr>
          <a:lstStyle>
            <a:lvl1pPr marL="0" indent="0" algn="ctr">
              <a:buNone/>
              <a:defRPr sz="2800" b="0">
                <a:solidFill>
                  <a:srgbClr val="545758"/>
                </a:solidFill>
              </a:defRPr>
            </a:lvl1pPr>
            <a:lvl2pPr marL="457178"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4"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6D7AC6FC-0062-44E8-9A93-AE1E384868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8676" y="224559"/>
            <a:ext cx="2306678" cy="990882"/>
          </a:xfrm>
          <a:prstGeom prst="rect">
            <a:avLst/>
          </a:prstGeom>
        </p:spPr>
      </p:pic>
    </p:spTree>
    <p:extLst>
      <p:ext uri="{BB962C8B-B14F-4D97-AF65-F5344CB8AC3E}">
        <p14:creationId xmlns:p14="http://schemas.microsoft.com/office/powerpoint/2010/main" val="191949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9657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a:solidFill>
                  <a:srgbClr val="545758"/>
                </a:solidFill>
              </a:defRPr>
            </a:lvl1pPr>
            <a:lvl2pPr>
              <a:defRPr>
                <a:solidFill>
                  <a:srgbClr val="545758"/>
                </a:solidFill>
              </a:defRPr>
            </a:lvl2pPr>
            <a:lvl3pPr>
              <a:defRPr>
                <a:solidFill>
                  <a:srgbClr val="545758"/>
                </a:solidFill>
              </a:defRPr>
            </a:lvl3pPr>
            <a:lvl4pPr>
              <a:defRPr>
                <a:solidFill>
                  <a:srgbClr val="545758"/>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2698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entere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0" indent="0" algn="ctr">
              <a:buNone/>
              <a:defRPr b="0">
                <a:solidFill>
                  <a:srgbClr val="545758"/>
                </a:solidFill>
              </a:defRPr>
            </a:lvl1pPr>
            <a:lvl2pPr marL="0" indent="0" algn="ctr">
              <a:buNone/>
              <a:defRPr b="0">
                <a:solidFill>
                  <a:srgbClr val="545758"/>
                </a:solidFill>
              </a:defRPr>
            </a:lvl2pPr>
          </a:lstStyle>
          <a:p>
            <a:pPr lvl="0"/>
            <a:r>
              <a:rPr lang="en-US"/>
              <a:t>Click to edit Master text styles</a:t>
            </a:r>
          </a:p>
          <a:p>
            <a:pPr lvl="1"/>
            <a:r>
              <a:rPr lang="en-US"/>
              <a:t>Second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1819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Title 1"/>
          <p:cNvSpPr txBox="1">
            <a:spLocks/>
          </p:cNvSpPr>
          <p:nvPr userDrawn="1"/>
        </p:nvSpPr>
        <p:spPr>
          <a:xfrm>
            <a:off x="0" y="0"/>
            <a:ext cx="9144000" cy="792000"/>
          </a:xfrm>
          <a:prstGeom prst="rect">
            <a:avLst/>
          </a:prstGeom>
          <a:solidFill>
            <a:srgbClr val="03437C"/>
          </a:solidFill>
          <a:ln>
            <a:noFill/>
          </a:ln>
        </p:spPr>
        <p:txBody>
          <a:bodyPr lIns="36000" tIns="36000" rIns="36000" bIns="36000"/>
          <a:lstStyle>
            <a:lvl1pPr algn="l" defTabSz="914400" rtl="0" eaLnBrk="1" latinLnBrk="0" hangingPunct="1">
              <a:spcBef>
                <a:spcPct val="0"/>
              </a:spcBef>
              <a:buNone/>
              <a:defRPr sz="4800" kern="1200">
                <a:solidFill>
                  <a:srgbClr val="1468B3"/>
                </a:solidFill>
                <a:latin typeface="Myriad Pro Cond" pitchFamily="34" charset="0"/>
                <a:ea typeface="+mj-ea"/>
                <a:cs typeface="+mj-cs"/>
              </a:defRPr>
            </a:lvl1pPr>
          </a:lstStyle>
          <a:p>
            <a:endParaRPr lang="en-US" sz="4800">
              <a:solidFill>
                <a:srgbClr val="FFFFFF"/>
              </a:solidFill>
              <a:latin typeface="+mj-lt"/>
              <a:cs typeface="Myriad Pro Cond"/>
            </a:endParaRPr>
          </a:p>
        </p:txBody>
      </p:sp>
      <p:sp>
        <p:nvSpPr>
          <p:cNvPr id="3" name="Text Placeholder 2"/>
          <p:cNvSpPr>
            <a:spLocks noGrp="1"/>
          </p:cNvSpPr>
          <p:nvPr userDrawn="1">
            <p:ph type="body" idx="1"/>
          </p:nvPr>
        </p:nvSpPr>
        <p:spPr>
          <a:xfrm>
            <a:off x="252000" y="1008000"/>
            <a:ext cx="8640000" cy="3780000"/>
          </a:xfrm>
          <a:prstGeom prst="rect">
            <a:avLst/>
          </a:prstGeom>
        </p:spPr>
        <p:txBody>
          <a:bodyPr vert="horz" lIns="90000" tIns="46800" rIns="90000" bIns="4680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userDrawn="1">
            <p:ph type="ftr" sz="quarter" idx="3"/>
          </p:nvPr>
        </p:nvSpPr>
        <p:spPr>
          <a:xfrm>
            <a:off x="0" y="4927500"/>
            <a:ext cx="1800000" cy="216000"/>
          </a:xfrm>
          <a:prstGeom prst="rect">
            <a:avLst/>
          </a:prstGeom>
        </p:spPr>
        <p:txBody>
          <a:bodyPr vert="horz" wrap="none" lIns="72000" tIns="36000" rIns="72000" bIns="36000" rtlCol="0" anchor="ctr">
            <a:normAutofit/>
          </a:bodyPr>
          <a:lstStyle>
            <a:lvl1pPr algn="l">
              <a:defRPr sz="600">
                <a:solidFill>
                  <a:schemeClr val="bg1">
                    <a:lumMod val="85000"/>
                  </a:schemeClr>
                </a:solidFill>
                <a:latin typeface="Nunito Sans Light" panose="00000400000000000000" pitchFamily="2" charset="0"/>
              </a:defRPr>
            </a:lvl1pPr>
          </a:lstStyle>
          <a:p>
            <a:r>
              <a:rPr lang="en-US"/>
              <a:t>SpinetiX DSA Introductory Training</a:t>
            </a:r>
          </a:p>
        </p:txBody>
      </p:sp>
      <p:sp>
        <p:nvSpPr>
          <p:cNvPr id="6" name="Slide Number Placeholder 5"/>
          <p:cNvSpPr>
            <a:spLocks noGrp="1"/>
          </p:cNvSpPr>
          <p:nvPr userDrawn="1">
            <p:ph type="sldNum" sz="quarter" idx="4"/>
          </p:nvPr>
        </p:nvSpPr>
        <p:spPr>
          <a:xfrm>
            <a:off x="7344000" y="4927500"/>
            <a:ext cx="1800000" cy="216000"/>
          </a:xfrm>
          <a:prstGeom prst="rect">
            <a:avLst/>
          </a:prstGeom>
        </p:spPr>
        <p:txBody>
          <a:bodyPr vert="horz" wrap="none" lIns="72000" tIns="36000" rIns="72000" bIns="36000" rtlCol="0" anchor="ctr">
            <a:normAutofit/>
          </a:bodyPr>
          <a:lstStyle>
            <a:lvl1pPr algn="r">
              <a:defRPr sz="600">
                <a:solidFill>
                  <a:schemeClr val="bg1">
                    <a:lumMod val="85000"/>
                  </a:schemeClr>
                </a:solidFill>
                <a:latin typeface="Nunito Sans Light" panose="00000400000000000000" pitchFamily="2" charset="0"/>
              </a:defRPr>
            </a:lvl1pPr>
          </a:lstStyle>
          <a:p>
            <a:fld id="{BC80B5B7-8E97-4643-983F-5F5FBCBFFFD6}" type="slidenum">
              <a:rPr lang="en-US" smtClean="0"/>
              <a:pPr/>
              <a:t>‹#›</a:t>
            </a:fld>
            <a:endParaRPr lang="en-US"/>
          </a:p>
        </p:txBody>
      </p:sp>
      <p:sp>
        <p:nvSpPr>
          <p:cNvPr id="9" name="Title Placeholder 8"/>
          <p:cNvSpPr>
            <a:spLocks noGrp="1"/>
          </p:cNvSpPr>
          <p:nvPr userDrawn="1">
            <p:ph type="title"/>
          </p:nvPr>
        </p:nvSpPr>
        <p:spPr>
          <a:xfrm>
            <a:off x="252000" y="36000"/>
            <a:ext cx="8028000" cy="720000"/>
          </a:xfrm>
          <a:prstGeom prst="rect">
            <a:avLst/>
          </a:prstGeom>
        </p:spPr>
        <p:txBody>
          <a:bodyPr vert="horz" lIns="91440" tIns="45720" rIns="91440" bIns="45720" rtlCol="0" anchor="ctr">
            <a:noAutofit/>
          </a:bodyPr>
          <a:lstStyle/>
          <a:p>
            <a:r>
              <a:rPr lang="en-US"/>
              <a:t>Click to edit Master title style</a:t>
            </a:r>
          </a:p>
        </p:txBody>
      </p:sp>
      <p:pic>
        <p:nvPicPr>
          <p:cNvPr id="8" name="Picture 7">
            <a:extLst>
              <a:ext uri="{FF2B5EF4-FFF2-40B4-BE49-F238E27FC236}">
                <a16:creationId xmlns:a16="http://schemas.microsoft.com/office/drawing/2014/main" id="{501D059D-3756-4A10-9F19-FCF6BC4E34C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145496" y="179686"/>
            <a:ext cx="954711" cy="410116"/>
          </a:xfrm>
          <a:prstGeom prst="rect">
            <a:avLst/>
          </a:prstGeom>
        </p:spPr>
      </p:pic>
    </p:spTree>
    <p:extLst>
      <p:ext uri="{BB962C8B-B14F-4D97-AF65-F5344CB8AC3E}">
        <p14:creationId xmlns:p14="http://schemas.microsoft.com/office/powerpoint/2010/main" val="46964596"/>
      </p:ext>
    </p:extLst>
  </p:cSld>
  <p:clrMap bg1="lt1" tx1="dk1" bg2="lt2" tx2="dk2" accent1="accent1" accent2="accent2" accent3="accent3" accent4="accent4" accent5="accent5" accent6="accent6" hlink="hlink" folHlink="folHlink"/>
  <p:sldLayoutIdLst>
    <p:sldLayoutId id="2147483932" r:id="rId1"/>
    <p:sldLayoutId id="2147483977" r:id="rId2"/>
    <p:sldLayoutId id="2147483964" r:id="rId3"/>
    <p:sldLayoutId id="2147483978" r:id="rId4"/>
    <p:sldLayoutId id="2147483976" r:id="rId5"/>
    <p:sldLayoutId id="2147483965" r:id="rId6"/>
    <p:sldLayoutId id="2147483939" r:id="rId7"/>
    <p:sldLayoutId id="2147483935" r:id="rId8"/>
    <p:sldLayoutId id="2147483966" r:id="rId9"/>
    <p:sldLayoutId id="2147483936" r:id="rId10"/>
    <p:sldLayoutId id="2147483968" r:id="rId11"/>
    <p:sldLayoutId id="2147483969" r:id="rId12"/>
    <p:sldLayoutId id="2147483970" r:id="rId13"/>
  </p:sldLayoutIdLst>
  <p:txStyles>
    <p:titleStyle>
      <a:lvl1pPr algn="l" defTabSz="914355" rtl="0" eaLnBrk="1" latinLnBrk="0" hangingPunct="1">
        <a:lnSpc>
          <a:spcPct val="90000"/>
        </a:lnSpc>
        <a:spcBef>
          <a:spcPct val="0"/>
        </a:spcBef>
        <a:buNone/>
        <a:defRPr sz="2000" kern="1200">
          <a:solidFill>
            <a:schemeClr val="bg1"/>
          </a:solidFill>
          <a:latin typeface="Nunito Sans Light" panose="00000400000000000000" pitchFamily="2" charset="0"/>
          <a:ea typeface="+mj-ea"/>
          <a:cs typeface="+mj-cs"/>
        </a:defRPr>
      </a:lvl1pPr>
    </p:titleStyle>
    <p:bodyStyle>
      <a:lvl1pPr marL="0" indent="0" algn="l" defTabSz="914355" rtl="0" eaLnBrk="1" latinLnBrk="0" hangingPunct="1">
        <a:lnSpc>
          <a:spcPct val="90000"/>
        </a:lnSpc>
        <a:spcBef>
          <a:spcPts val="1000"/>
        </a:spcBef>
        <a:buFont typeface="Arial" panose="020B0604020202020204" pitchFamily="34" charset="0"/>
        <a:buNone/>
        <a:defRPr sz="1600" b="0" kern="1200">
          <a:solidFill>
            <a:srgbClr val="545758"/>
          </a:solidFill>
          <a:latin typeface="Nunito Sans Light" panose="00000400000000000000" pitchFamily="2" charset="0"/>
          <a:ea typeface="+mn-ea"/>
          <a:cs typeface="+mn-cs"/>
        </a:defRPr>
      </a:lvl1pPr>
      <a:lvl2pPr marL="269875" indent="-227013" algn="l" defTabSz="914355" rtl="0" eaLnBrk="1" latinLnBrk="0" hangingPunct="1">
        <a:lnSpc>
          <a:spcPct val="90000"/>
        </a:lnSpc>
        <a:spcBef>
          <a:spcPts val="500"/>
        </a:spcBef>
        <a:buFont typeface="Arial" panose="020B0604020202020204" pitchFamily="34" charset="0"/>
        <a:buChar char="•"/>
        <a:defRPr sz="1600" kern="1200">
          <a:solidFill>
            <a:srgbClr val="545758"/>
          </a:solidFill>
          <a:latin typeface="Nunito Sans Light" panose="00000400000000000000" pitchFamily="2" charset="0"/>
          <a:ea typeface="+mn-ea"/>
          <a:cs typeface="+mn-cs"/>
        </a:defRPr>
      </a:lvl2pPr>
      <a:lvl3pPr marL="539750" indent="-227013" algn="l" defTabSz="914355" rtl="0" eaLnBrk="1" latinLnBrk="0" hangingPunct="1">
        <a:lnSpc>
          <a:spcPct val="90000"/>
        </a:lnSpc>
        <a:spcBef>
          <a:spcPts val="500"/>
        </a:spcBef>
        <a:buFont typeface="Arial" panose="020B0604020202020204" pitchFamily="34" charset="0"/>
        <a:buChar char="•"/>
        <a:defRPr sz="1200" kern="1200">
          <a:solidFill>
            <a:srgbClr val="545758"/>
          </a:solidFill>
          <a:latin typeface="Nunito Sans Light" panose="00000400000000000000" pitchFamily="2" charset="0"/>
          <a:ea typeface="+mn-ea"/>
          <a:cs typeface="+mn-cs"/>
        </a:defRPr>
      </a:lvl3pPr>
      <a:lvl4pPr marL="809625" indent="-227013" algn="l" defTabSz="914355" rtl="0" eaLnBrk="1" latinLnBrk="0" hangingPunct="1">
        <a:lnSpc>
          <a:spcPct val="90000"/>
        </a:lnSpc>
        <a:spcBef>
          <a:spcPts val="500"/>
        </a:spcBef>
        <a:buFont typeface="Arial" panose="020B0604020202020204" pitchFamily="34" charset="0"/>
        <a:buChar char="•"/>
        <a:defRPr sz="1100" kern="1200">
          <a:solidFill>
            <a:srgbClr val="545758"/>
          </a:solidFill>
          <a:latin typeface="Nunito Sans Light" panose="00000400000000000000" pitchFamily="2" charset="0"/>
          <a:ea typeface="+mn-ea"/>
          <a:cs typeface="+mn-cs"/>
        </a:defRPr>
      </a:lvl4pPr>
      <a:lvl5pPr marL="1079500" indent="-227013" algn="l" defTabSz="914355" rtl="0" eaLnBrk="1" latinLnBrk="0" hangingPunct="1">
        <a:lnSpc>
          <a:spcPct val="90000"/>
        </a:lnSpc>
        <a:spcBef>
          <a:spcPts val="500"/>
        </a:spcBef>
        <a:buFont typeface="Arial" panose="020B0604020202020204" pitchFamily="34" charset="0"/>
        <a:buChar char="•"/>
        <a:defRPr sz="1400" kern="1200">
          <a:solidFill>
            <a:schemeClr val="tx1"/>
          </a:solidFill>
          <a:latin typeface="Myriad Pro Cond" panose="020B0506030403020204" pitchFamily="34" charset="0"/>
          <a:ea typeface="+mn-ea"/>
          <a:cs typeface="+mn-cs"/>
        </a:defRPr>
      </a:lvl5pPr>
      <a:lvl6pPr marL="251447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hyperlink" Target="https://extranet.spinetix.com/user/signup"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71.png"/><Relationship Id="rId3" Type="http://schemas.openxmlformats.org/officeDocument/2006/relationships/image" Target="../media/image48.jpeg"/><Relationship Id="rId21" Type="http://schemas.openxmlformats.org/officeDocument/2006/relationships/image" Target="../media/image66.png"/><Relationship Id="rId34" Type="http://schemas.openxmlformats.org/officeDocument/2006/relationships/image" Target="../media/image79.svg"/><Relationship Id="rId7" Type="http://schemas.openxmlformats.org/officeDocument/2006/relationships/image" Target="../media/image52.jpeg"/><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image" Target="../media/image70.jpeg"/><Relationship Id="rId33" Type="http://schemas.openxmlformats.org/officeDocument/2006/relationships/image" Target="../media/image78.png"/><Relationship Id="rId2" Type="http://schemas.openxmlformats.org/officeDocument/2006/relationships/notesSlide" Target="../notesSlides/notesSlide11.xml"/><Relationship Id="rId16" Type="http://schemas.openxmlformats.org/officeDocument/2006/relationships/image" Target="../media/image61.emf"/><Relationship Id="rId20" Type="http://schemas.openxmlformats.org/officeDocument/2006/relationships/image" Target="../media/image65.png"/><Relationship Id="rId29"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56.png"/><Relationship Id="rId24" Type="http://schemas.openxmlformats.org/officeDocument/2006/relationships/image" Target="../media/image69.png"/><Relationship Id="rId32" Type="http://schemas.openxmlformats.org/officeDocument/2006/relationships/image" Target="../media/image77.jpe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28" Type="http://schemas.openxmlformats.org/officeDocument/2006/relationships/image" Target="../media/image73.jpeg"/><Relationship Id="rId10" Type="http://schemas.openxmlformats.org/officeDocument/2006/relationships/image" Target="../media/image55.jpeg"/><Relationship Id="rId19" Type="http://schemas.openxmlformats.org/officeDocument/2006/relationships/image" Target="../media/image64.png"/><Relationship Id="rId31" Type="http://schemas.openxmlformats.org/officeDocument/2006/relationships/image" Target="../media/image76.jpeg"/><Relationship Id="rId4" Type="http://schemas.openxmlformats.org/officeDocument/2006/relationships/image" Target="../media/image49.png"/><Relationship Id="rId9" Type="http://schemas.openxmlformats.org/officeDocument/2006/relationships/image" Target="../media/image54.jpeg"/><Relationship Id="rId14" Type="http://schemas.openxmlformats.org/officeDocument/2006/relationships/image" Target="../media/image59.jpeg"/><Relationship Id="rId22" Type="http://schemas.openxmlformats.org/officeDocument/2006/relationships/image" Target="../media/image67.png"/><Relationship Id="rId27" Type="http://schemas.openxmlformats.org/officeDocument/2006/relationships/image" Target="../media/image72.png"/><Relationship Id="rId30" Type="http://schemas.openxmlformats.org/officeDocument/2006/relationships/image" Target="../media/image75.png"/><Relationship Id="rId35" Type="http://schemas.openxmlformats.org/officeDocument/2006/relationships/image" Target="../media/image80.png"/></Relationships>
</file>

<file path=ppt/slides/_rels/slide12.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4.jpeg"/><Relationship Id="rId11" Type="http://schemas.openxmlformats.org/officeDocument/2006/relationships/hyperlink" Target="mailto:sales@spinetix.com" TargetMode="External"/><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2.sv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10;&#10;Description automatically generated">
            <a:extLst>
              <a:ext uri="{FF2B5EF4-FFF2-40B4-BE49-F238E27FC236}">
                <a16:creationId xmlns:a16="http://schemas.microsoft.com/office/drawing/2014/main" id="{A97E3294-E5B2-46E8-8BD9-733348D8F2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 y="0"/>
            <a:ext cx="9143111" cy="5143500"/>
          </a:xfrm>
          <a:prstGeom prst="rect">
            <a:avLst/>
          </a:prstGeom>
        </p:spPr>
      </p:pic>
      <p:sp>
        <p:nvSpPr>
          <p:cNvPr id="2" name="TextBox 1" title="modification date"/>
          <p:cNvSpPr txBox="1"/>
          <p:nvPr/>
        </p:nvSpPr>
        <p:spPr>
          <a:xfrm>
            <a:off x="8424000" y="4978464"/>
            <a:ext cx="720000" cy="165036"/>
          </a:xfrm>
          <a:prstGeom prst="rect">
            <a:avLst/>
          </a:prstGeom>
          <a:noFill/>
        </p:spPr>
        <p:txBody>
          <a:bodyPr wrap="square" lIns="0" tIns="0" rIns="72000" bIns="72000" rtlCol="0" anchor="b">
            <a:spAutoFit/>
          </a:bodyPr>
          <a:lstStyle/>
          <a:p>
            <a:pPr algn="r"/>
            <a:fld id="{9E396513-E398-461A-BDF7-673451CFB6B2}" type="datetime1">
              <a:rPr lang="fr-CH" sz="600" smtClean="0">
                <a:solidFill>
                  <a:schemeClr val="bg1">
                    <a:lumMod val="65000"/>
                  </a:schemeClr>
                </a:solidFill>
              </a:rPr>
              <a:t>06.09.2021</a:t>
            </a:fld>
            <a:endParaRPr lang="en-US" sz="600">
              <a:solidFill>
                <a:schemeClr val="bg1">
                  <a:lumMod val="65000"/>
                </a:schemeClr>
              </a:solidFill>
            </a:endParaRPr>
          </a:p>
        </p:txBody>
      </p:sp>
      <p:pic>
        <p:nvPicPr>
          <p:cNvPr id="18" name="Graphic 17">
            <a:extLst>
              <a:ext uri="{FF2B5EF4-FFF2-40B4-BE49-F238E27FC236}">
                <a16:creationId xmlns:a16="http://schemas.microsoft.com/office/drawing/2014/main" id="{EB4DD1E2-4386-440A-BCAA-2CE79EEB12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24956" y="349148"/>
            <a:ext cx="2816888" cy="360097"/>
          </a:xfrm>
          <a:prstGeom prst="rect">
            <a:avLst/>
          </a:prstGeom>
        </p:spPr>
      </p:pic>
      <p:grpSp>
        <p:nvGrpSpPr>
          <p:cNvPr id="3" name="Group 2">
            <a:extLst>
              <a:ext uri="{FF2B5EF4-FFF2-40B4-BE49-F238E27FC236}">
                <a16:creationId xmlns:a16="http://schemas.microsoft.com/office/drawing/2014/main" id="{44F6FDB4-8C6F-46BC-AF8F-0682F101D583}"/>
              </a:ext>
            </a:extLst>
          </p:cNvPr>
          <p:cNvGrpSpPr/>
          <p:nvPr/>
        </p:nvGrpSpPr>
        <p:grpSpPr>
          <a:xfrm>
            <a:off x="2122943" y="1605697"/>
            <a:ext cx="7021058" cy="1370964"/>
            <a:chOff x="2122943" y="1370805"/>
            <a:chExt cx="7021058" cy="1370964"/>
          </a:xfrm>
        </p:grpSpPr>
        <p:pic>
          <p:nvPicPr>
            <p:cNvPr id="8" name="Graphic 7">
              <a:extLst>
                <a:ext uri="{FF2B5EF4-FFF2-40B4-BE49-F238E27FC236}">
                  <a16:creationId xmlns:a16="http://schemas.microsoft.com/office/drawing/2014/main" id="{115D46F8-96D7-41EB-B296-C8B4F62B9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22943" y="1370805"/>
              <a:ext cx="7021058" cy="1365998"/>
            </a:xfrm>
            <a:prstGeom prst="rect">
              <a:avLst/>
            </a:prstGeom>
          </p:spPr>
        </p:pic>
        <p:sp>
          <p:nvSpPr>
            <p:cNvPr id="19" name="TextBox 18">
              <a:extLst>
                <a:ext uri="{FF2B5EF4-FFF2-40B4-BE49-F238E27FC236}">
                  <a16:creationId xmlns:a16="http://schemas.microsoft.com/office/drawing/2014/main" id="{F16E3C3E-2B33-49B9-9382-5C58FF1D6956}"/>
                </a:ext>
              </a:extLst>
            </p:cNvPr>
            <p:cNvSpPr txBox="1"/>
            <p:nvPr/>
          </p:nvSpPr>
          <p:spPr>
            <a:xfrm>
              <a:off x="2365931" y="1418330"/>
              <a:ext cx="6668878" cy="1323439"/>
            </a:xfrm>
            <a:prstGeom prst="rect">
              <a:avLst/>
            </a:prstGeom>
            <a:noFill/>
          </p:spPr>
          <p:txBody>
            <a:bodyPr wrap="square" rtlCol="0">
              <a:spAutoFit/>
            </a:bodyPr>
            <a:lstStyle/>
            <a:p>
              <a:r>
                <a:rPr lang="de-DE" sz="4000" dirty="0">
                  <a:solidFill>
                    <a:schemeClr val="bg1"/>
                  </a:solidFill>
                  <a:latin typeface="Nunito Sans Bold" panose="00000800000000000000" pitchFamily="2" charset="0"/>
                </a:rPr>
                <a:t>Digital Signage mit SpinetiX</a:t>
              </a:r>
              <a:endParaRPr lang="fr-CH" sz="4000" dirty="0">
                <a:solidFill>
                  <a:schemeClr val="bg1"/>
                </a:solidFill>
                <a:latin typeface="Nunito Sans Bold" panose="00000800000000000000" pitchFamily="2" charset="0"/>
              </a:endParaRPr>
            </a:p>
          </p:txBody>
        </p:sp>
      </p:grpSp>
    </p:spTree>
    <p:extLst>
      <p:ext uri="{BB962C8B-B14F-4D97-AF65-F5344CB8AC3E}">
        <p14:creationId xmlns:p14="http://schemas.microsoft.com/office/powerpoint/2010/main" val="2127266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people shaking hands&#10;&#10;Description automatically generated with medium confidence">
            <a:extLst>
              <a:ext uri="{FF2B5EF4-FFF2-40B4-BE49-F238E27FC236}">
                <a16:creationId xmlns:a16="http://schemas.microsoft.com/office/drawing/2014/main" id="{92AFA19E-1D1B-4246-BE6D-EFE5DDD00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264"/>
          <a:stretch/>
        </p:blipFill>
        <p:spPr>
          <a:xfrm>
            <a:off x="0" y="776686"/>
            <a:ext cx="9144000" cy="2538014"/>
          </a:xfrm>
          <a:prstGeom prst="rect">
            <a:avLst/>
          </a:prstGeom>
        </p:spPr>
      </p:pic>
      <p:sp>
        <p:nvSpPr>
          <p:cNvPr id="2" name="Title 1">
            <a:extLst>
              <a:ext uri="{FF2B5EF4-FFF2-40B4-BE49-F238E27FC236}">
                <a16:creationId xmlns:a16="http://schemas.microsoft.com/office/drawing/2014/main" id="{545C2293-FB66-4D12-84C1-BBFBF96A88AC}"/>
              </a:ext>
            </a:extLst>
          </p:cNvPr>
          <p:cNvSpPr>
            <a:spLocks noGrp="1"/>
          </p:cNvSpPr>
          <p:nvPr>
            <p:ph type="title"/>
          </p:nvPr>
        </p:nvSpPr>
        <p:spPr/>
        <p:txBody>
          <a:bodyPr/>
          <a:lstStyle/>
          <a:p>
            <a:r>
              <a:rPr lang="de-DE"/>
              <a:t>Werden Sie Teil unseres </a:t>
            </a:r>
            <a:r>
              <a:rPr lang="de-DE" err="1"/>
              <a:t>Ökösystems</a:t>
            </a:r>
            <a:endParaRPr lang="fr-CH"/>
          </a:p>
        </p:txBody>
      </p:sp>
      <p:grpSp>
        <p:nvGrpSpPr>
          <p:cNvPr id="4" name="Group 3">
            <a:extLst>
              <a:ext uri="{FF2B5EF4-FFF2-40B4-BE49-F238E27FC236}">
                <a16:creationId xmlns:a16="http://schemas.microsoft.com/office/drawing/2014/main" id="{D123FC59-3EDA-4C4F-B201-22F235AFFAFA}"/>
              </a:ext>
            </a:extLst>
          </p:cNvPr>
          <p:cNvGrpSpPr/>
          <p:nvPr/>
        </p:nvGrpSpPr>
        <p:grpSpPr>
          <a:xfrm>
            <a:off x="3317383" y="2920303"/>
            <a:ext cx="2509235" cy="751113"/>
            <a:chOff x="5505289" y="3900400"/>
            <a:chExt cx="3063231" cy="916946"/>
          </a:xfrm>
        </p:grpSpPr>
        <p:pic>
          <p:nvPicPr>
            <p:cNvPr id="10" name="Picture 9" descr="Logo&#10;&#10;Description automatically generated">
              <a:extLst>
                <a:ext uri="{FF2B5EF4-FFF2-40B4-BE49-F238E27FC236}">
                  <a16:creationId xmlns:a16="http://schemas.microsoft.com/office/drawing/2014/main" id="{D429B6B5-4E85-44DC-BDA1-8273D7797D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5289" y="3900401"/>
              <a:ext cx="915495" cy="916945"/>
            </a:xfrm>
            <a:prstGeom prst="rect">
              <a:avLst/>
            </a:prstGeom>
          </p:spPr>
        </p:pic>
        <p:pic>
          <p:nvPicPr>
            <p:cNvPr id="12" name="Picture 11" descr="Logo&#10;&#10;Description automatically generated">
              <a:extLst>
                <a:ext uri="{FF2B5EF4-FFF2-40B4-BE49-F238E27FC236}">
                  <a16:creationId xmlns:a16="http://schemas.microsoft.com/office/drawing/2014/main" id="{A1C30536-1F3B-4D3D-ACA8-6046FFA1C1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9157" y="3900401"/>
              <a:ext cx="915495" cy="916885"/>
            </a:xfrm>
            <a:prstGeom prst="rect">
              <a:avLst/>
            </a:prstGeom>
          </p:spPr>
        </p:pic>
        <p:pic>
          <p:nvPicPr>
            <p:cNvPr id="14" name="Picture 13" descr="Logo&#10;&#10;Description automatically generated">
              <a:extLst>
                <a:ext uri="{FF2B5EF4-FFF2-40B4-BE49-F238E27FC236}">
                  <a16:creationId xmlns:a16="http://schemas.microsoft.com/office/drawing/2014/main" id="{3F397BCA-17FC-4C5F-9FAF-0C23FE251C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3025" y="3900400"/>
              <a:ext cx="915495" cy="916885"/>
            </a:xfrm>
            <a:prstGeom prst="rect">
              <a:avLst/>
            </a:prstGeom>
          </p:spPr>
        </p:pic>
      </p:grpSp>
      <p:sp>
        <p:nvSpPr>
          <p:cNvPr id="22" name="TextBox 21">
            <a:extLst>
              <a:ext uri="{FF2B5EF4-FFF2-40B4-BE49-F238E27FC236}">
                <a16:creationId xmlns:a16="http://schemas.microsoft.com/office/drawing/2014/main" id="{368A42C0-79A2-4DF8-90F5-64FE717C799F}"/>
              </a:ext>
            </a:extLst>
          </p:cNvPr>
          <p:cNvSpPr txBox="1"/>
          <p:nvPr/>
        </p:nvSpPr>
        <p:spPr>
          <a:xfrm>
            <a:off x="2850379" y="3789338"/>
            <a:ext cx="3443242" cy="546533"/>
          </a:xfrm>
          <a:prstGeom prst="roundRect">
            <a:avLst/>
          </a:prstGeom>
          <a:solidFill>
            <a:schemeClr val="bg1"/>
          </a:solidFill>
          <a:ln>
            <a:solidFill>
              <a:srgbClr val="CDA458"/>
            </a:solidFill>
          </a:ln>
        </p:spPr>
        <p:txBody>
          <a:bodyPr wrap="square">
            <a:spAutoFit/>
          </a:bodyPr>
          <a:lstStyle/>
          <a:p>
            <a:pPr algn="ctr">
              <a:lnSpc>
                <a:spcPct val="110000"/>
              </a:lnSpc>
            </a:pPr>
            <a:r>
              <a:rPr lang="de-DE" sz="1200">
                <a:solidFill>
                  <a:srgbClr val="03437C"/>
                </a:solidFill>
              </a:rPr>
              <a:t>Wir sind unserem Ökosystem durch ein indirektes Vertriebsmodell verpflichtet</a:t>
            </a:r>
            <a:endParaRPr lang="en-US" sz="1200">
              <a:solidFill>
                <a:srgbClr val="03437C"/>
              </a:solidFill>
              <a:latin typeface="+mn-lt"/>
            </a:endParaRPr>
          </a:p>
        </p:txBody>
      </p:sp>
      <p:sp>
        <p:nvSpPr>
          <p:cNvPr id="16" name="TextBox 15">
            <a:extLst>
              <a:ext uri="{FF2B5EF4-FFF2-40B4-BE49-F238E27FC236}">
                <a16:creationId xmlns:a16="http://schemas.microsoft.com/office/drawing/2014/main" id="{2D0FF451-EC7D-417B-A5A8-74AB2A38BB83}"/>
              </a:ext>
            </a:extLst>
          </p:cNvPr>
          <p:cNvSpPr txBox="1"/>
          <p:nvPr/>
        </p:nvSpPr>
        <p:spPr>
          <a:xfrm>
            <a:off x="2286000" y="4486225"/>
            <a:ext cx="4572000" cy="323935"/>
          </a:xfrm>
          <a:prstGeom prst="rect">
            <a:avLst/>
          </a:prstGeom>
          <a:noFill/>
        </p:spPr>
        <p:txBody>
          <a:bodyPr wrap="square">
            <a:spAutoFit/>
          </a:bodyPr>
          <a:lstStyle/>
          <a:p>
            <a:pPr algn="ctr">
              <a:lnSpc>
                <a:spcPct val="110000"/>
              </a:lnSpc>
            </a:pPr>
            <a:r>
              <a:rPr lang="en-US" sz="1400">
                <a:solidFill>
                  <a:srgbClr val="03437C"/>
                </a:solidFill>
                <a:hlinkClick r:id="rId7"/>
              </a:rPr>
              <a:t>WERDEN SIE PARTNER</a:t>
            </a:r>
            <a:endParaRPr lang="en-US" sz="1400">
              <a:solidFill>
                <a:srgbClr val="03437C"/>
              </a:solidFill>
              <a:latin typeface="+mn-lt"/>
            </a:endParaRPr>
          </a:p>
        </p:txBody>
      </p:sp>
    </p:spTree>
    <p:extLst>
      <p:ext uri="{BB962C8B-B14F-4D97-AF65-F5344CB8AC3E}">
        <p14:creationId xmlns:p14="http://schemas.microsoft.com/office/powerpoint/2010/main" val="3784306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C1E39-408D-4F4A-B07A-19383B5238FE}"/>
              </a:ext>
            </a:extLst>
          </p:cNvPr>
          <p:cNvSpPr>
            <a:spLocks noGrp="1"/>
          </p:cNvSpPr>
          <p:nvPr>
            <p:ph type="title" idx="4294967295"/>
          </p:nvPr>
        </p:nvSpPr>
        <p:spPr>
          <a:xfrm>
            <a:off x="0" y="36513"/>
            <a:ext cx="8027988" cy="719137"/>
          </a:xfrm>
        </p:spPr>
        <p:txBody>
          <a:bodyPr/>
          <a:lstStyle/>
          <a:p>
            <a:r>
              <a:rPr lang="en-GB"/>
              <a:t>Our legacy</a:t>
            </a:r>
            <a:endParaRPr lang="fr-CH"/>
          </a:p>
        </p:txBody>
      </p:sp>
      <p:sp>
        <p:nvSpPr>
          <p:cNvPr id="9" name="Rectangle 8">
            <a:extLst>
              <a:ext uri="{FF2B5EF4-FFF2-40B4-BE49-F238E27FC236}">
                <a16:creationId xmlns:a16="http://schemas.microsoft.com/office/drawing/2014/main" id="{7C97FAC7-F533-43CC-A05D-EF540BB055CF}"/>
              </a:ext>
            </a:extLst>
          </p:cNvPr>
          <p:cNvSpPr/>
          <p:nvPr/>
        </p:nvSpPr>
        <p:spPr>
          <a:xfrm>
            <a:off x="1" y="0"/>
            <a:ext cx="2743964" cy="5143500"/>
          </a:xfrm>
          <a:prstGeom prst="rect">
            <a:avLst/>
          </a:prstGeom>
          <a:solidFill>
            <a:srgbClr val="034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E6E6E6"/>
              </a:solidFill>
            </a:endParaRPr>
          </a:p>
        </p:txBody>
      </p:sp>
      <p:grpSp>
        <p:nvGrpSpPr>
          <p:cNvPr id="3" name="Group 2">
            <a:extLst>
              <a:ext uri="{FF2B5EF4-FFF2-40B4-BE49-F238E27FC236}">
                <a16:creationId xmlns:a16="http://schemas.microsoft.com/office/drawing/2014/main" id="{B6A22D0C-6189-48CC-ACBE-1E5AD2915F40}"/>
              </a:ext>
            </a:extLst>
          </p:cNvPr>
          <p:cNvGrpSpPr/>
          <p:nvPr/>
        </p:nvGrpSpPr>
        <p:grpSpPr>
          <a:xfrm>
            <a:off x="3119892" y="305541"/>
            <a:ext cx="5603164" cy="4532417"/>
            <a:chOff x="2725246" y="0"/>
            <a:chExt cx="6337613" cy="5100895"/>
          </a:xfrm>
        </p:grpSpPr>
        <p:pic>
          <p:nvPicPr>
            <p:cNvPr id="11" name="Picture 10" descr="http://www.skimax.com.au/images/airlinepartners/Emirates_HT%20Logo_Red-Box.jpg">
              <a:extLst>
                <a:ext uri="{FF2B5EF4-FFF2-40B4-BE49-F238E27FC236}">
                  <a16:creationId xmlns:a16="http://schemas.microsoft.com/office/drawing/2014/main" id="{6B9172C9-4E67-42C4-BCC7-6F186CF8EBD2}"/>
                </a:ext>
              </a:extLst>
            </p:cNvPr>
            <p:cNvPicPr>
              <a:picLocks noChangeAspect="1" noChangeArrowheads="1"/>
            </p:cNvPicPr>
            <p:nvPr/>
          </p:nvPicPr>
          <p:blipFill>
            <a:blip r:embed="rId3" cstate="print"/>
            <a:srcRect/>
            <a:stretch>
              <a:fillRect/>
            </a:stretch>
          </p:blipFill>
          <p:spPr bwMode="auto">
            <a:xfrm>
              <a:off x="5835625" y="4259413"/>
              <a:ext cx="672139" cy="668908"/>
            </a:xfrm>
            <a:prstGeom prst="rect">
              <a:avLst/>
            </a:prstGeom>
            <a:noFill/>
          </p:spPr>
        </p:pic>
        <p:pic>
          <p:nvPicPr>
            <p:cNvPr id="13" name="Picture 12">
              <a:extLst>
                <a:ext uri="{FF2B5EF4-FFF2-40B4-BE49-F238E27FC236}">
                  <a16:creationId xmlns:a16="http://schemas.microsoft.com/office/drawing/2014/main" id="{4C056EB6-1DDF-4F9A-8297-4CF10FC36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0097" y="1591858"/>
              <a:ext cx="1190623" cy="357187"/>
            </a:xfrm>
            <a:prstGeom prst="rect">
              <a:avLst/>
            </a:prstGeom>
          </p:spPr>
        </p:pic>
        <p:pic>
          <p:nvPicPr>
            <p:cNvPr id="14" name="Picture 13">
              <a:extLst>
                <a:ext uri="{FF2B5EF4-FFF2-40B4-BE49-F238E27FC236}">
                  <a16:creationId xmlns:a16="http://schemas.microsoft.com/office/drawing/2014/main" id="{9553FED9-B866-4F0B-B002-A3B1001D745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031438" y="1058855"/>
              <a:ext cx="1046026" cy="547871"/>
            </a:xfrm>
            <a:prstGeom prst="rect">
              <a:avLst/>
            </a:prstGeom>
          </p:spPr>
        </p:pic>
        <p:pic>
          <p:nvPicPr>
            <p:cNvPr id="15" name="Picture 14">
              <a:extLst>
                <a:ext uri="{FF2B5EF4-FFF2-40B4-BE49-F238E27FC236}">
                  <a16:creationId xmlns:a16="http://schemas.microsoft.com/office/drawing/2014/main" id="{89ACBC85-6CA2-48B5-BFFA-57C8BEE83B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2605" y="3623939"/>
              <a:ext cx="804851" cy="568996"/>
            </a:xfrm>
            <a:prstGeom prst="rect">
              <a:avLst/>
            </a:prstGeom>
          </p:spPr>
        </p:pic>
        <p:pic>
          <p:nvPicPr>
            <p:cNvPr id="16" name="Picture 2" descr="Résultat de recherche d'images pour &quot;Amity university logo jpg&quot;">
              <a:extLst>
                <a:ext uri="{FF2B5EF4-FFF2-40B4-BE49-F238E27FC236}">
                  <a16:creationId xmlns:a16="http://schemas.microsoft.com/office/drawing/2014/main" id="{E0430119-A087-4861-96BA-94A55381232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9680" y="4447137"/>
              <a:ext cx="1462423" cy="4790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ibm logo png">
              <a:extLst>
                <a:ext uri="{FF2B5EF4-FFF2-40B4-BE49-F238E27FC236}">
                  <a16:creationId xmlns:a16="http://schemas.microsoft.com/office/drawing/2014/main" id="{BC8CE640-51F9-47AF-BE15-5BACA060EA7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4336" y="292148"/>
              <a:ext cx="1054858" cy="4214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sheraton_logo_2.JPG">
              <a:extLst>
                <a:ext uri="{FF2B5EF4-FFF2-40B4-BE49-F238E27FC236}">
                  <a16:creationId xmlns:a16="http://schemas.microsoft.com/office/drawing/2014/main" id="{5CF46481-8E92-4559-87E5-514B4BCB8C7F}"/>
                </a:ext>
              </a:extLst>
            </p:cNvPr>
            <p:cNvPicPr>
              <a:picLocks noChangeAspect="1"/>
            </p:cNvPicPr>
            <p:nvPr/>
          </p:nvPicPr>
          <p:blipFill>
            <a:blip r:embed="rId9" cstate="print"/>
            <a:stretch>
              <a:fillRect/>
            </a:stretch>
          </p:blipFill>
          <p:spPr>
            <a:xfrm>
              <a:off x="5026415" y="1668311"/>
              <a:ext cx="1060617" cy="707078"/>
            </a:xfrm>
            <a:prstGeom prst="rect">
              <a:avLst/>
            </a:prstGeom>
          </p:spPr>
        </p:pic>
        <p:pic>
          <p:nvPicPr>
            <p:cNvPr id="19" name="Picture 18" descr="1377029907_Novartis1.JPG">
              <a:extLst>
                <a:ext uri="{FF2B5EF4-FFF2-40B4-BE49-F238E27FC236}">
                  <a16:creationId xmlns:a16="http://schemas.microsoft.com/office/drawing/2014/main" id="{22C047D0-FC85-4A5E-810C-9312336AAE45}"/>
                </a:ext>
              </a:extLst>
            </p:cNvPr>
            <p:cNvPicPr>
              <a:picLocks noChangeAspect="1"/>
            </p:cNvPicPr>
            <p:nvPr/>
          </p:nvPicPr>
          <p:blipFill>
            <a:blip r:embed="rId10" cstate="print"/>
            <a:stretch>
              <a:fillRect/>
            </a:stretch>
          </p:blipFill>
          <p:spPr>
            <a:xfrm>
              <a:off x="3861983" y="43613"/>
              <a:ext cx="951266" cy="596639"/>
            </a:xfrm>
            <a:prstGeom prst="rect">
              <a:avLst/>
            </a:prstGeom>
          </p:spPr>
        </p:pic>
        <p:pic>
          <p:nvPicPr>
            <p:cNvPr id="20" name="Picture 19" descr="VW-Logo.png">
              <a:extLst>
                <a:ext uri="{FF2B5EF4-FFF2-40B4-BE49-F238E27FC236}">
                  <a16:creationId xmlns:a16="http://schemas.microsoft.com/office/drawing/2014/main" id="{AED7B492-D76C-4E0A-9D4D-B81CB61CAF1C}"/>
                </a:ext>
              </a:extLst>
            </p:cNvPr>
            <p:cNvPicPr>
              <a:picLocks noChangeAspect="1"/>
            </p:cNvPicPr>
            <p:nvPr/>
          </p:nvPicPr>
          <p:blipFill>
            <a:blip r:embed="rId11" cstate="print"/>
            <a:stretch>
              <a:fillRect/>
            </a:stretch>
          </p:blipFill>
          <p:spPr>
            <a:xfrm>
              <a:off x="4656480" y="2956399"/>
              <a:ext cx="572137" cy="572137"/>
            </a:xfrm>
            <a:prstGeom prst="rect">
              <a:avLst/>
            </a:prstGeom>
          </p:spPr>
        </p:pic>
        <p:pic>
          <p:nvPicPr>
            <p:cNvPr id="21" name="Picture 2" descr="https://www.bil.com/SiteCollectionImages/logo-2.png">
              <a:extLst>
                <a:ext uri="{FF2B5EF4-FFF2-40B4-BE49-F238E27FC236}">
                  <a16:creationId xmlns:a16="http://schemas.microsoft.com/office/drawing/2014/main" id="{8ACA4279-FD1D-43CB-9ABE-0E924A544CA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96293" y="878829"/>
              <a:ext cx="1113559" cy="45256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Lido de Paris">
              <a:extLst>
                <a:ext uri="{FF2B5EF4-FFF2-40B4-BE49-F238E27FC236}">
                  <a16:creationId xmlns:a16="http://schemas.microsoft.com/office/drawing/2014/main" id="{26AFCC4B-EDA6-4FFE-9951-F32E0D1A24D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94516" y="3490031"/>
              <a:ext cx="1113559" cy="510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eigernorthface.ch/files/content/enw/Logos/Logo_Jungfraubahn.jpg">
              <a:extLst>
                <a:ext uri="{FF2B5EF4-FFF2-40B4-BE49-F238E27FC236}">
                  <a16:creationId xmlns:a16="http://schemas.microsoft.com/office/drawing/2014/main" id="{ED10E831-6545-4942-A46D-39BD7B4C70B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40367" y="2071695"/>
              <a:ext cx="690270" cy="52465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upload.wikimedia.org/wikipedia/en/thumb/5/57/Vodafone_logo.svg/318px-Vodafone_logo.svg.png">
              <a:extLst>
                <a:ext uri="{FF2B5EF4-FFF2-40B4-BE49-F238E27FC236}">
                  <a16:creationId xmlns:a16="http://schemas.microsoft.com/office/drawing/2014/main" id="{459E3622-4F2E-481D-8D56-E2E0E6E3721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77145" y="3557090"/>
              <a:ext cx="936104" cy="6358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EPFL-Logo-CMJN.eps">
              <a:extLst>
                <a:ext uri="{FF2B5EF4-FFF2-40B4-BE49-F238E27FC236}">
                  <a16:creationId xmlns:a16="http://schemas.microsoft.com/office/drawing/2014/main" id="{3CDF20E0-2F50-44F6-A356-2B9D7041A40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09309" y="987936"/>
              <a:ext cx="910793" cy="436154"/>
            </a:xfrm>
            <a:prstGeom prst="rect">
              <a:avLst/>
            </a:prstGeom>
          </p:spPr>
        </p:pic>
        <p:pic>
          <p:nvPicPr>
            <p:cNvPr id="26" name="Picture 10" descr="https://encrypted-tbn2.gstatic.com/images?q=tbn:ANd9GcSBdzs1oAEvTmdzOtRn7MtpVx550kdk_4nuEtxGefhx0b8mqFLk">
              <a:extLst>
                <a:ext uri="{FF2B5EF4-FFF2-40B4-BE49-F238E27FC236}">
                  <a16:creationId xmlns:a16="http://schemas.microsoft.com/office/drawing/2014/main" id="{D7A0E22C-1F2A-4F65-B960-C42B6DD52DE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97163" y="2242366"/>
              <a:ext cx="1065696" cy="4361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sony logo png">
              <a:extLst>
                <a:ext uri="{FF2B5EF4-FFF2-40B4-BE49-F238E27FC236}">
                  <a16:creationId xmlns:a16="http://schemas.microsoft.com/office/drawing/2014/main" id="{A9C749F0-DEB4-499A-80EC-A8B612FFC74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398428" y="2918834"/>
              <a:ext cx="1307252" cy="3527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Image result for allianz logo png">
              <a:extLst>
                <a:ext uri="{FF2B5EF4-FFF2-40B4-BE49-F238E27FC236}">
                  <a16:creationId xmlns:a16="http://schemas.microsoft.com/office/drawing/2014/main" id="{C8F1F261-2EB6-4FD9-B0CB-EA51CB6428D3}"/>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07764" y="3349730"/>
              <a:ext cx="1261311" cy="32433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Image result for bmw logo png">
              <a:extLst>
                <a:ext uri="{FF2B5EF4-FFF2-40B4-BE49-F238E27FC236}">
                  <a16:creationId xmlns:a16="http://schemas.microsoft.com/office/drawing/2014/main" id="{AF862C6E-7924-4609-B09B-A21AB6150F3C}"/>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15828" y="3796784"/>
              <a:ext cx="797083" cy="79708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Image result for kennedy space center logo">
              <a:extLst>
                <a:ext uri="{FF2B5EF4-FFF2-40B4-BE49-F238E27FC236}">
                  <a16:creationId xmlns:a16="http://schemas.microsoft.com/office/drawing/2014/main" id="{F68310A5-A1D8-4EBD-9419-C6D5EA0F97E6}"/>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133664" y="3556408"/>
              <a:ext cx="797083" cy="79708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Image result for lockheed martin logo">
              <a:extLst>
                <a:ext uri="{FF2B5EF4-FFF2-40B4-BE49-F238E27FC236}">
                  <a16:creationId xmlns:a16="http://schemas.microsoft.com/office/drawing/2014/main" id="{4851A722-B4B2-4646-BEF9-1CE08685CA1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754433" y="4742290"/>
              <a:ext cx="2131327" cy="35860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picture containing sitting, computer, clock, lit&#10;&#10;Description automatically generated">
              <a:extLst>
                <a:ext uri="{FF2B5EF4-FFF2-40B4-BE49-F238E27FC236}">
                  <a16:creationId xmlns:a16="http://schemas.microsoft.com/office/drawing/2014/main" id="{6DEB816B-448A-4379-A218-D57F8307110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095151" y="1823413"/>
              <a:ext cx="1422313" cy="344987"/>
            </a:xfrm>
            <a:prstGeom prst="rect">
              <a:avLst/>
            </a:prstGeom>
          </p:spPr>
        </p:pic>
        <p:pic>
          <p:nvPicPr>
            <p:cNvPr id="35" name="Picture 2" descr="Constellation Brands Acquires Digitally-Native Wine Brand, Empathy Wines -  Wine Industry Advisor">
              <a:extLst>
                <a:ext uri="{FF2B5EF4-FFF2-40B4-BE49-F238E27FC236}">
                  <a16:creationId xmlns:a16="http://schemas.microsoft.com/office/drawing/2014/main" id="{452674ED-2898-4FF1-8CBB-E062E3FC2D65}"/>
                </a:ext>
              </a:extLst>
            </p:cNvPr>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5246" y="256079"/>
              <a:ext cx="1133845" cy="75589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CN-Tower-logo - THE MILLS TEAMTHE MILLS TEAM">
              <a:extLst>
                <a:ext uri="{FF2B5EF4-FFF2-40B4-BE49-F238E27FC236}">
                  <a16:creationId xmlns:a16="http://schemas.microsoft.com/office/drawing/2014/main" id="{2EC93C80-85F0-4243-8C7B-4074A4CCFF5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323052" y="930831"/>
              <a:ext cx="692713" cy="70940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Centers for Disease Control and Prevention - Wikipedia">
              <a:extLst>
                <a:ext uri="{FF2B5EF4-FFF2-40B4-BE49-F238E27FC236}">
                  <a16:creationId xmlns:a16="http://schemas.microsoft.com/office/drawing/2014/main" id="{447A6401-544A-4D0F-A5A1-72B7768A5DBD}"/>
                </a:ext>
              </a:extLst>
            </p:cNvPr>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b="20684"/>
            <a:stretch/>
          </p:blipFill>
          <p:spPr bwMode="auto">
            <a:xfrm>
              <a:off x="2855361" y="2812373"/>
              <a:ext cx="856666" cy="5130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Logo&#10;&#10;Description automatically generated">
              <a:extLst>
                <a:ext uri="{FF2B5EF4-FFF2-40B4-BE49-F238E27FC236}">
                  <a16:creationId xmlns:a16="http://schemas.microsoft.com/office/drawing/2014/main" id="{703DA3BF-BB8A-45C9-A504-13D9C9F48CB0}"/>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396293" y="2585378"/>
              <a:ext cx="1476398" cy="483520"/>
            </a:xfrm>
            <a:prstGeom prst="rect">
              <a:avLst/>
            </a:prstGeom>
          </p:spPr>
        </p:pic>
        <p:pic>
          <p:nvPicPr>
            <p:cNvPr id="39" name="Picture 38" descr="Logo&#10;&#10;Description automatically generated">
              <a:extLst>
                <a:ext uri="{FF2B5EF4-FFF2-40B4-BE49-F238E27FC236}">
                  <a16:creationId xmlns:a16="http://schemas.microsoft.com/office/drawing/2014/main" id="{F8A193B1-8D59-4FE6-8B6A-9B631DA1FE3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131854" y="0"/>
              <a:ext cx="1189739" cy="871484"/>
            </a:xfrm>
            <a:prstGeom prst="rect">
              <a:avLst/>
            </a:prstGeom>
          </p:spPr>
        </p:pic>
        <p:pic>
          <p:nvPicPr>
            <p:cNvPr id="40" name="Picture 10" descr="Savings on SIM, Smartphones and Mobile Broadband | Three">
              <a:extLst>
                <a:ext uri="{FF2B5EF4-FFF2-40B4-BE49-F238E27FC236}">
                  <a16:creationId xmlns:a16="http://schemas.microsoft.com/office/drawing/2014/main" id="{6913C30C-BF1A-4A6F-8077-E50E88A42454}"/>
                </a:ext>
              </a:extLst>
            </p:cNvPr>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8937" y="4365619"/>
              <a:ext cx="440857" cy="56270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7C166534-04AB-4CFD-A54C-E27334F3CEA1}"/>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096551" y="1439897"/>
              <a:ext cx="989665" cy="674157"/>
            </a:xfrm>
            <a:prstGeom prst="rect">
              <a:avLst/>
            </a:prstGeom>
          </p:spPr>
        </p:pic>
        <p:pic>
          <p:nvPicPr>
            <p:cNvPr id="42" name="Picture 41" descr="Logo, company name&#10;&#10;Description automatically generated">
              <a:extLst>
                <a:ext uri="{FF2B5EF4-FFF2-40B4-BE49-F238E27FC236}">
                  <a16:creationId xmlns:a16="http://schemas.microsoft.com/office/drawing/2014/main" id="{E77685BC-439C-4EFC-B515-2796656BA08A}"/>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t="22331" b="23039"/>
            <a:stretch/>
          </p:blipFill>
          <p:spPr>
            <a:xfrm>
              <a:off x="3632605" y="2309761"/>
              <a:ext cx="1118627" cy="447628"/>
            </a:xfrm>
            <a:prstGeom prst="rect">
              <a:avLst/>
            </a:prstGeom>
          </p:spPr>
        </p:pic>
        <p:pic>
          <p:nvPicPr>
            <p:cNvPr id="43" name="Picture 42" descr="Logo&#10;&#10;Description automatically generated">
              <a:extLst>
                <a:ext uri="{FF2B5EF4-FFF2-40B4-BE49-F238E27FC236}">
                  <a16:creationId xmlns:a16="http://schemas.microsoft.com/office/drawing/2014/main" id="{49D09DA2-9CCB-446B-98F8-B03262CD8F96}"/>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992386" y="133956"/>
              <a:ext cx="967320" cy="708562"/>
            </a:xfrm>
            <a:prstGeom prst="rect">
              <a:avLst/>
            </a:prstGeom>
          </p:spPr>
        </p:pic>
      </p:grpSp>
      <p:sp>
        <p:nvSpPr>
          <p:cNvPr id="46" name="TextBox 45">
            <a:extLst>
              <a:ext uri="{FF2B5EF4-FFF2-40B4-BE49-F238E27FC236}">
                <a16:creationId xmlns:a16="http://schemas.microsoft.com/office/drawing/2014/main" id="{97FD1A1D-8A4B-48FC-B577-E166A0D657AF}"/>
              </a:ext>
            </a:extLst>
          </p:cNvPr>
          <p:cNvSpPr txBox="1"/>
          <p:nvPr/>
        </p:nvSpPr>
        <p:spPr>
          <a:xfrm>
            <a:off x="203784" y="1787924"/>
            <a:ext cx="2460837" cy="1546577"/>
          </a:xfrm>
          <a:prstGeom prst="rect">
            <a:avLst/>
          </a:prstGeom>
          <a:noFill/>
        </p:spPr>
        <p:txBody>
          <a:bodyPr wrap="square" lIns="91440" tIns="45720" rIns="91440" bIns="45720" anchor="t">
            <a:spAutoFit/>
          </a:bodyPr>
          <a:lstStyle/>
          <a:p>
            <a:r>
              <a:rPr lang="de-DE" sz="1400" b="1">
                <a:solidFill>
                  <a:schemeClr val="bg1"/>
                </a:solidFill>
              </a:rPr>
              <a:t>Von tausenden von Kunden weltweit geschätzt.</a:t>
            </a:r>
          </a:p>
          <a:p>
            <a:endParaRPr lang="en-GB" sz="1400" b="1">
              <a:solidFill>
                <a:schemeClr val="bg1"/>
              </a:solidFill>
            </a:endParaRPr>
          </a:p>
          <a:p>
            <a:pPr algn="just">
              <a:lnSpc>
                <a:spcPct val="150000"/>
              </a:lnSpc>
            </a:pPr>
            <a:r>
              <a:rPr lang="de-DE" sz="1200">
                <a:solidFill>
                  <a:schemeClr val="bg1"/>
                </a:solidFill>
              </a:rPr>
              <a:t>Auf jedem Kontinent. </a:t>
            </a:r>
          </a:p>
          <a:p>
            <a:pPr algn="just">
              <a:lnSpc>
                <a:spcPct val="150000"/>
              </a:lnSpc>
            </a:pPr>
            <a:r>
              <a:rPr lang="de-DE" sz="1200">
                <a:solidFill>
                  <a:schemeClr val="bg1"/>
                </a:solidFill>
              </a:rPr>
              <a:t>Jede Größe.</a:t>
            </a:r>
          </a:p>
          <a:p>
            <a:pPr algn="just">
              <a:lnSpc>
                <a:spcPct val="150000"/>
              </a:lnSpc>
            </a:pPr>
            <a:r>
              <a:rPr lang="de-DE" sz="1200">
                <a:solidFill>
                  <a:schemeClr val="bg1"/>
                </a:solidFill>
              </a:rPr>
              <a:t>Jede Branche.</a:t>
            </a:r>
          </a:p>
        </p:txBody>
      </p:sp>
      <p:pic>
        <p:nvPicPr>
          <p:cNvPr id="4" name="Graphic 3">
            <a:extLst>
              <a:ext uri="{FF2B5EF4-FFF2-40B4-BE49-F238E27FC236}">
                <a16:creationId xmlns:a16="http://schemas.microsoft.com/office/drawing/2014/main" id="{FED51067-BFE6-42A1-B603-565E947EB2E0}"/>
              </a:ext>
            </a:extLst>
          </p:cNvPr>
          <p:cNvPicPr>
            <a:picLocks noChangeAspect="1"/>
          </p:cNvPicPr>
          <p:nvPr/>
        </p:nvPicPr>
        <p:blipFill rotWithShape="1">
          <a:blip r:embed="rId33">
            <a:extLst>
              <a:ext uri="{96DAC541-7B7A-43D3-8B79-37D633B846F1}">
                <asvg:svgBlip xmlns:asvg="http://schemas.microsoft.com/office/drawing/2016/SVG/main" r:embed="rId34"/>
              </a:ext>
            </a:extLst>
          </a:blip>
          <a:srcRect l="11735" t="21720" b="9854"/>
          <a:stretch/>
        </p:blipFill>
        <p:spPr>
          <a:xfrm>
            <a:off x="-2556" y="0"/>
            <a:ext cx="1554044" cy="1204735"/>
          </a:xfrm>
          <a:prstGeom prst="rect">
            <a:avLst/>
          </a:prstGeom>
        </p:spPr>
      </p:pic>
      <p:grpSp>
        <p:nvGrpSpPr>
          <p:cNvPr id="8" name="Group 7">
            <a:extLst>
              <a:ext uri="{FF2B5EF4-FFF2-40B4-BE49-F238E27FC236}">
                <a16:creationId xmlns:a16="http://schemas.microsoft.com/office/drawing/2014/main" id="{463471DA-7A16-48C1-A758-8E103D1E6BEF}"/>
              </a:ext>
            </a:extLst>
          </p:cNvPr>
          <p:cNvGrpSpPr/>
          <p:nvPr/>
        </p:nvGrpSpPr>
        <p:grpSpPr>
          <a:xfrm>
            <a:off x="2933904" y="112466"/>
            <a:ext cx="6087850" cy="4894730"/>
            <a:chOff x="2933904" y="112466"/>
            <a:chExt cx="6087850" cy="4894730"/>
          </a:xfrm>
        </p:grpSpPr>
        <p:grpSp>
          <p:nvGrpSpPr>
            <p:cNvPr id="7" name="Group 6">
              <a:extLst>
                <a:ext uri="{FF2B5EF4-FFF2-40B4-BE49-F238E27FC236}">
                  <a16:creationId xmlns:a16="http://schemas.microsoft.com/office/drawing/2014/main" id="{FEA408DC-7867-40F8-9353-9156E3A0B40A}"/>
                </a:ext>
              </a:extLst>
            </p:cNvPr>
            <p:cNvGrpSpPr/>
            <p:nvPr/>
          </p:nvGrpSpPr>
          <p:grpSpPr>
            <a:xfrm>
              <a:off x="2933904" y="112466"/>
              <a:ext cx="6087850" cy="4894730"/>
              <a:chOff x="2933904" y="112466"/>
              <a:chExt cx="6087850" cy="4894730"/>
            </a:xfrm>
          </p:grpSpPr>
          <p:sp>
            <p:nvSpPr>
              <p:cNvPr id="5" name="Rectangle 4">
                <a:extLst>
                  <a:ext uri="{FF2B5EF4-FFF2-40B4-BE49-F238E27FC236}">
                    <a16:creationId xmlns:a16="http://schemas.microsoft.com/office/drawing/2014/main" id="{2632AE00-38D3-4F9B-BBF5-6C8FAB1883B0}"/>
                  </a:ext>
                </a:extLst>
              </p:cNvPr>
              <p:cNvSpPr/>
              <p:nvPr/>
            </p:nvSpPr>
            <p:spPr>
              <a:xfrm>
                <a:off x="2933904" y="112466"/>
                <a:ext cx="6087850" cy="489473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a:extLst>
                  <a:ext uri="{FF2B5EF4-FFF2-40B4-BE49-F238E27FC236}">
                    <a16:creationId xmlns:a16="http://schemas.microsoft.com/office/drawing/2014/main" id="{C5FE1D1C-2BA6-4188-8112-285DA7840E04}"/>
                  </a:ext>
                </a:extLst>
              </p:cNvPr>
              <p:cNvSpPr/>
              <p:nvPr/>
            </p:nvSpPr>
            <p:spPr>
              <a:xfrm>
                <a:off x="7776637" y="2267766"/>
                <a:ext cx="1052645" cy="4296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pic>
          <p:nvPicPr>
            <p:cNvPr id="44" name="Picture 43" descr="Logo&#10;&#10;Description automatically generated with medium confidence">
              <a:extLst>
                <a:ext uri="{FF2B5EF4-FFF2-40B4-BE49-F238E27FC236}">
                  <a16:creationId xmlns:a16="http://schemas.microsoft.com/office/drawing/2014/main" id="{90631BD5-0976-4F9B-8CFA-0A3EAF154E3D}"/>
                </a:ext>
              </a:extLst>
            </p:cNvPr>
            <p:cNvPicPr>
              <a:picLocks noChangeAspect="1"/>
            </p:cNvPicPr>
            <p:nvPr/>
          </p:nvPicPr>
          <p:blipFill>
            <a:blip r:embed="rId35" cstate="print">
              <a:alphaModFix amt="70000"/>
              <a:extLst>
                <a:ext uri="{28A0092B-C50C-407E-A947-70E740481C1C}">
                  <a14:useLocalDpi xmlns:a14="http://schemas.microsoft.com/office/drawing/2010/main" val="0"/>
                </a:ext>
              </a:extLst>
            </a:blip>
            <a:stretch>
              <a:fillRect/>
            </a:stretch>
          </p:blipFill>
          <p:spPr>
            <a:xfrm>
              <a:off x="7906709" y="2208100"/>
              <a:ext cx="792778" cy="564441"/>
            </a:xfrm>
            <a:prstGeom prst="rect">
              <a:avLst/>
            </a:prstGeom>
          </p:spPr>
        </p:pic>
      </p:grpSp>
    </p:spTree>
    <p:extLst>
      <p:ext uri="{BB962C8B-B14F-4D97-AF65-F5344CB8AC3E}">
        <p14:creationId xmlns:p14="http://schemas.microsoft.com/office/powerpoint/2010/main" val="878134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58D9-D9CE-488D-9363-902EB5D91320}"/>
              </a:ext>
            </a:extLst>
          </p:cNvPr>
          <p:cNvSpPr>
            <a:spLocks noGrp="1"/>
          </p:cNvSpPr>
          <p:nvPr>
            <p:ph type="title"/>
          </p:nvPr>
        </p:nvSpPr>
        <p:spPr/>
        <p:txBody>
          <a:bodyPr/>
          <a:lstStyle/>
          <a:p>
            <a:r>
              <a:rPr lang="de-DE"/>
              <a:t>Erfolgsgeschichten für jede Branche</a:t>
            </a:r>
            <a:endParaRPr lang="fr-CH"/>
          </a:p>
        </p:txBody>
      </p:sp>
      <p:pic>
        <p:nvPicPr>
          <p:cNvPr id="5" name="Picture 4" descr="A picture containing text&#10;&#10;Description automatically generated">
            <a:extLst>
              <a:ext uri="{FF2B5EF4-FFF2-40B4-BE49-F238E27FC236}">
                <a16:creationId xmlns:a16="http://schemas.microsoft.com/office/drawing/2014/main" id="{7DD5B493-702F-4264-8DD6-6E13A08917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432"/>
            <a:ext cx="2202016" cy="1590957"/>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15B2BA87-4F75-4522-AB10-A1C24BA627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898" r="24676"/>
          <a:stretch/>
        </p:blipFill>
        <p:spPr>
          <a:xfrm>
            <a:off x="4604748" y="788432"/>
            <a:ext cx="2202016" cy="1589152"/>
          </a:xfrm>
          <a:prstGeom prst="rect">
            <a:avLst/>
          </a:prstGeom>
        </p:spPr>
      </p:pic>
      <p:pic>
        <p:nvPicPr>
          <p:cNvPr id="11" name="Picture 10" descr="A picture containing text, marketplace, sale&#10;&#10;Description automatically generated">
            <a:extLst>
              <a:ext uri="{FF2B5EF4-FFF2-40B4-BE49-F238E27FC236}">
                <a16:creationId xmlns:a16="http://schemas.microsoft.com/office/drawing/2014/main" id="{6222C513-8BF1-4C6E-9856-5468F2D63F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623"/>
          <a:stretch/>
        </p:blipFill>
        <p:spPr>
          <a:xfrm>
            <a:off x="2302374" y="788432"/>
            <a:ext cx="2202016" cy="1589153"/>
          </a:xfrm>
          <a:prstGeom prst="rect">
            <a:avLst/>
          </a:prstGeom>
        </p:spPr>
      </p:pic>
      <p:pic>
        <p:nvPicPr>
          <p:cNvPr id="13" name="Picture 12">
            <a:extLst>
              <a:ext uri="{FF2B5EF4-FFF2-40B4-BE49-F238E27FC236}">
                <a16:creationId xmlns:a16="http://schemas.microsoft.com/office/drawing/2014/main" id="{E83B15B3-951B-4A39-9914-61233ED7CC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359"/>
          <a:stretch/>
        </p:blipFill>
        <p:spPr>
          <a:xfrm>
            <a:off x="6907122" y="788432"/>
            <a:ext cx="2236878" cy="1589152"/>
          </a:xfrm>
          <a:prstGeom prst="rect">
            <a:avLst/>
          </a:prstGeom>
        </p:spPr>
      </p:pic>
      <p:pic>
        <p:nvPicPr>
          <p:cNvPr id="15" name="Picture 14">
            <a:extLst>
              <a:ext uri="{FF2B5EF4-FFF2-40B4-BE49-F238E27FC236}">
                <a16:creationId xmlns:a16="http://schemas.microsoft.com/office/drawing/2014/main" id="{D4C787FC-C0ED-4994-BB26-75D0300C8BBD}"/>
              </a:ext>
            </a:extLst>
          </p:cNvPr>
          <p:cNvPicPr>
            <a:picLocks noChangeAspect="1"/>
          </p:cNvPicPr>
          <p:nvPr/>
        </p:nvPicPr>
        <p:blipFill rotWithShape="1">
          <a:blip r:embed="rId7"/>
          <a:srcRect l="22297"/>
          <a:stretch/>
        </p:blipFill>
        <p:spPr>
          <a:xfrm>
            <a:off x="-1" y="3560492"/>
            <a:ext cx="2202017" cy="1589153"/>
          </a:xfrm>
          <a:prstGeom prst="rect">
            <a:avLst/>
          </a:prstGeom>
        </p:spPr>
      </p:pic>
      <p:pic>
        <p:nvPicPr>
          <p:cNvPr id="17" name="Picture 16">
            <a:extLst>
              <a:ext uri="{FF2B5EF4-FFF2-40B4-BE49-F238E27FC236}">
                <a16:creationId xmlns:a16="http://schemas.microsoft.com/office/drawing/2014/main" id="{43EE7BFF-181A-4A1C-BCDB-581174D2F2F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692"/>
          <a:stretch/>
        </p:blipFill>
        <p:spPr>
          <a:xfrm>
            <a:off x="2302374" y="3560493"/>
            <a:ext cx="2202016" cy="1589152"/>
          </a:xfrm>
          <a:prstGeom prst="rect">
            <a:avLst/>
          </a:prstGeom>
        </p:spPr>
      </p:pic>
      <p:pic>
        <p:nvPicPr>
          <p:cNvPr id="19" name="Picture 18" descr="A picture containing indoor&#10;&#10;Description automatically generated">
            <a:extLst>
              <a:ext uri="{FF2B5EF4-FFF2-40B4-BE49-F238E27FC236}">
                <a16:creationId xmlns:a16="http://schemas.microsoft.com/office/drawing/2014/main" id="{3FD6797E-2A32-4882-B01E-E3312C2D1F6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356"/>
          <a:stretch/>
        </p:blipFill>
        <p:spPr>
          <a:xfrm>
            <a:off x="4604748" y="3560492"/>
            <a:ext cx="2202017" cy="1589152"/>
          </a:xfrm>
          <a:prstGeom prst="rect">
            <a:avLst/>
          </a:prstGeom>
        </p:spPr>
      </p:pic>
      <p:pic>
        <p:nvPicPr>
          <p:cNvPr id="23" name="Picture 22" descr="A picture containing text, outdoor, way, scene&#10;&#10;Description automatically generated">
            <a:extLst>
              <a:ext uri="{FF2B5EF4-FFF2-40B4-BE49-F238E27FC236}">
                <a16:creationId xmlns:a16="http://schemas.microsoft.com/office/drawing/2014/main" id="{D1DD3021-A97F-4AFF-89F1-9F46CB849C4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66" t="14310" r="4883" b="6440"/>
          <a:stretch/>
        </p:blipFill>
        <p:spPr>
          <a:xfrm>
            <a:off x="6907123" y="3560492"/>
            <a:ext cx="2236878" cy="1589152"/>
          </a:xfrm>
          <a:prstGeom prst="rect">
            <a:avLst/>
          </a:prstGeom>
        </p:spPr>
      </p:pic>
      <p:sp>
        <p:nvSpPr>
          <p:cNvPr id="12" name="TextBox 11">
            <a:extLst>
              <a:ext uri="{FF2B5EF4-FFF2-40B4-BE49-F238E27FC236}">
                <a16:creationId xmlns:a16="http://schemas.microsoft.com/office/drawing/2014/main" id="{4991B3D6-D015-4ED5-A060-D339317E6665}"/>
              </a:ext>
            </a:extLst>
          </p:cNvPr>
          <p:cNvSpPr txBox="1"/>
          <p:nvPr/>
        </p:nvSpPr>
        <p:spPr>
          <a:xfrm>
            <a:off x="2286000" y="2728341"/>
            <a:ext cx="4572000" cy="307777"/>
          </a:xfrm>
          <a:prstGeom prst="rect">
            <a:avLst/>
          </a:prstGeom>
          <a:noFill/>
        </p:spPr>
        <p:txBody>
          <a:bodyPr wrap="square" anchor="ctr">
            <a:spAutoFit/>
          </a:bodyPr>
          <a:lstStyle/>
          <a:p>
            <a:pPr algn="ctr"/>
            <a:r>
              <a:rPr lang="de-DE" sz="1400" b="1">
                <a:solidFill>
                  <a:srgbClr val="03437C"/>
                </a:solidFill>
              </a:rPr>
              <a:t>Lassen Sie uns jetzt über Ihr Projekt reden</a:t>
            </a:r>
            <a:endParaRPr lang="fr-CH" sz="1400" b="1" dirty="0">
              <a:solidFill>
                <a:srgbClr val="03437C"/>
              </a:solidFill>
            </a:endParaRPr>
          </a:p>
        </p:txBody>
      </p:sp>
      <p:sp>
        <p:nvSpPr>
          <p:cNvPr id="14" name="TextBox 13">
            <a:extLst>
              <a:ext uri="{FF2B5EF4-FFF2-40B4-BE49-F238E27FC236}">
                <a16:creationId xmlns:a16="http://schemas.microsoft.com/office/drawing/2014/main" id="{835B30B3-26CA-4296-80BE-E86A3D3EA64C}"/>
              </a:ext>
            </a:extLst>
          </p:cNvPr>
          <p:cNvSpPr txBox="1"/>
          <p:nvPr/>
        </p:nvSpPr>
        <p:spPr>
          <a:xfrm>
            <a:off x="3470992" y="3036425"/>
            <a:ext cx="2202016" cy="307777"/>
          </a:xfrm>
          <a:prstGeom prst="rect">
            <a:avLst/>
          </a:prstGeom>
          <a:noFill/>
        </p:spPr>
        <p:txBody>
          <a:bodyPr wrap="square">
            <a:spAutoFit/>
          </a:bodyPr>
          <a:lstStyle/>
          <a:p>
            <a:pPr algn="ctr"/>
            <a:r>
              <a:rPr lang="en-US" sz="1400">
                <a:solidFill>
                  <a:srgbClr val="03437C"/>
                </a:solidFill>
                <a:hlinkClick r:id="rId11"/>
              </a:rPr>
              <a:t>sales@spinetix.com</a:t>
            </a:r>
            <a:r>
              <a:rPr lang="en-US" sz="1400">
                <a:solidFill>
                  <a:srgbClr val="03437C"/>
                </a:solidFill>
              </a:rPr>
              <a:t> </a:t>
            </a:r>
            <a:endParaRPr lang="fr-CH"/>
          </a:p>
        </p:txBody>
      </p:sp>
    </p:spTree>
    <p:extLst>
      <p:ext uri="{BB962C8B-B14F-4D97-AF65-F5344CB8AC3E}">
        <p14:creationId xmlns:p14="http://schemas.microsoft.com/office/powerpoint/2010/main" val="1389396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C5FD63-30E8-4FF1-8AE3-B892412CBE7A}"/>
              </a:ext>
            </a:extLst>
          </p:cNvPr>
          <p:cNvSpPr txBox="1"/>
          <p:nvPr/>
        </p:nvSpPr>
        <p:spPr>
          <a:xfrm>
            <a:off x="1201918" y="2177592"/>
            <a:ext cx="6740165" cy="923330"/>
          </a:xfrm>
          <a:prstGeom prst="rect">
            <a:avLst/>
          </a:prstGeom>
          <a:noFill/>
        </p:spPr>
        <p:txBody>
          <a:bodyPr wrap="square" rtlCol="0">
            <a:spAutoFit/>
          </a:bodyPr>
          <a:lstStyle/>
          <a:p>
            <a:pPr algn="ctr"/>
            <a:r>
              <a:rPr lang="en-GB" sz="5400" dirty="0" err="1">
                <a:solidFill>
                  <a:schemeClr val="bg1"/>
                </a:solidFill>
              </a:rPr>
              <a:t>Danke</a:t>
            </a:r>
            <a:r>
              <a:rPr lang="en-GB" sz="5400" dirty="0">
                <a:solidFill>
                  <a:schemeClr val="bg1"/>
                </a:solidFill>
              </a:rPr>
              <a:t>!</a:t>
            </a:r>
            <a:endParaRPr lang="fr-CH" sz="5400" dirty="0">
              <a:solidFill>
                <a:schemeClr val="bg1"/>
              </a:solidFill>
            </a:endParaRPr>
          </a:p>
        </p:txBody>
      </p:sp>
    </p:spTree>
    <p:extLst>
      <p:ext uri="{BB962C8B-B14F-4D97-AF65-F5344CB8AC3E}">
        <p14:creationId xmlns:p14="http://schemas.microsoft.com/office/powerpoint/2010/main" val="2370211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65D25-E8E4-4655-98D2-EADF77B5262F}"/>
              </a:ext>
            </a:extLst>
          </p:cNvPr>
          <p:cNvSpPr>
            <a:spLocks noGrp="1"/>
          </p:cNvSpPr>
          <p:nvPr>
            <p:ph type="title"/>
          </p:nvPr>
        </p:nvSpPr>
        <p:spPr/>
        <p:txBody>
          <a:bodyPr/>
          <a:lstStyle/>
          <a:p>
            <a:r>
              <a:rPr lang="en-US"/>
              <a:t>Digital Signage </a:t>
            </a:r>
            <a:r>
              <a:rPr lang="en-US" err="1"/>
              <a:t>ist</a:t>
            </a:r>
            <a:r>
              <a:rPr lang="en-US"/>
              <a:t> </a:t>
            </a:r>
            <a:r>
              <a:rPr lang="en-US" err="1"/>
              <a:t>überall</a:t>
            </a:r>
            <a:endParaRPr lang="fr-CH"/>
          </a:p>
        </p:txBody>
      </p:sp>
      <p:pic>
        <p:nvPicPr>
          <p:cNvPr id="6" name="Picture 5" descr="A picture containing text, indoor, several&#10;&#10;Description automatically generated">
            <a:extLst>
              <a:ext uri="{FF2B5EF4-FFF2-40B4-BE49-F238E27FC236}">
                <a16:creationId xmlns:a16="http://schemas.microsoft.com/office/drawing/2014/main" id="{400B5979-68DE-4766-9CF8-78FBAA62C8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239" r="6123" b="14547"/>
          <a:stretch/>
        </p:blipFill>
        <p:spPr>
          <a:xfrm>
            <a:off x="3802" y="1351703"/>
            <a:ext cx="2225817" cy="1323131"/>
          </a:xfrm>
          <a:prstGeom prst="rect">
            <a:avLst/>
          </a:prstGeom>
        </p:spPr>
      </p:pic>
      <p:pic>
        <p:nvPicPr>
          <p:cNvPr id="7" name="Picture 6">
            <a:extLst>
              <a:ext uri="{FF2B5EF4-FFF2-40B4-BE49-F238E27FC236}">
                <a16:creationId xmlns:a16="http://schemas.microsoft.com/office/drawing/2014/main" id="{6CEE9BE2-2097-41E0-BA5B-D2376C0C107B}"/>
              </a:ext>
            </a:extLst>
          </p:cNvPr>
          <p:cNvPicPr>
            <a:picLocks noChangeAspect="1"/>
          </p:cNvPicPr>
          <p:nvPr/>
        </p:nvPicPr>
        <p:blipFill rotWithShape="1">
          <a:blip r:embed="rId4"/>
          <a:srcRect l="3678" r="19993" b="5322"/>
          <a:stretch/>
        </p:blipFill>
        <p:spPr>
          <a:xfrm>
            <a:off x="2305749" y="1351703"/>
            <a:ext cx="2225818" cy="1323131"/>
          </a:xfrm>
          <a:prstGeom prst="rect">
            <a:avLst/>
          </a:prstGeom>
        </p:spPr>
      </p:pic>
      <p:pic>
        <p:nvPicPr>
          <p:cNvPr id="9" name="Picture 8" descr="A picture containing text, ceiling&#10;&#10;Description automatically generated">
            <a:extLst>
              <a:ext uri="{FF2B5EF4-FFF2-40B4-BE49-F238E27FC236}">
                <a16:creationId xmlns:a16="http://schemas.microsoft.com/office/drawing/2014/main" id="{8C6BDD37-7998-49A3-85C9-33D3CD4EA0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34" r="7205"/>
          <a:stretch/>
        </p:blipFill>
        <p:spPr>
          <a:xfrm>
            <a:off x="4607697" y="1351703"/>
            <a:ext cx="2225818" cy="1323131"/>
          </a:xfrm>
          <a:prstGeom prst="rect">
            <a:avLst/>
          </a:prstGeom>
        </p:spPr>
      </p:pic>
      <p:pic>
        <p:nvPicPr>
          <p:cNvPr id="12" name="Picture 11" descr="A picture containing text, indoor, floor, airport&#10;&#10;Description automatically generated">
            <a:extLst>
              <a:ext uri="{FF2B5EF4-FFF2-40B4-BE49-F238E27FC236}">
                <a16:creationId xmlns:a16="http://schemas.microsoft.com/office/drawing/2014/main" id="{D77C1106-8D30-41B7-B151-0E3C4F5735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1" t="8668" r="3526" b="12257"/>
          <a:stretch/>
        </p:blipFill>
        <p:spPr>
          <a:xfrm>
            <a:off x="6921984" y="1351702"/>
            <a:ext cx="2225818" cy="1323131"/>
          </a:xfrm>
          <a:prstGeom prst="rect">
            <a:avLst/>
          </a:prstGeom>
        </p:spPr>
      </p:pic>
      <p:pic>
        <p:nvPicPr>
          <p:cNvPr id="17" name="Picture 16" descr="A picture containing text, indoor&#10;&#10;Description automatically generated">
            <a:extLst>
              <a:ext uri="{FF2B5EF4-FFF2-40B4-BE49-F238E27FC236}">
                <a16:creationId xmlns:a16="http://schemas.microsoft.com/office/drawing/2014/main" id="{90FF6CED-0A54-45DB-9591-8CC95F46CB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0984"/>
          <a:stretch/>
        </p:blipFill>
        <p:spPr>
          <a:xfrm>
            <a:off x="-3075" y="3381346"/>
            <a:ext cx="2225817" cy="1320877"/>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7F61CCD3-6155-4FCB-8CC7-B767AC4FA0D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7170"/>
          <a:stretch/>
        </p:blipFill>
        <p:spPr>
          <a:xfrm>
            <a:off x="2305749" y="3380165"/>
            <a:ext cx="2225817" cy="1316616"/>
          </a:xfrm>
          <a:prstGeom prst="rect">
            <a:avLst/>
          </a:prstGeom>
        </p:spPr>
      </p:pic>
      <p:pic>
        <p:nvPicPr>
          <p:cNvPr id="26" name="Picture 25">
            <a:extLst>
              <a:ext uri="{FF2B5EF4-FFF2-40B4-BE49-F238E27FC236}">
                <a16:creationId xmlns:a16="http://schemas.microsoft.com/office/drawing/2014/main" id="{AF290041-6F50-46E2-95F4-9CB9DE5CD5C9}"/>
              </a:ext>
            </a:extLst>
          </p:cNvPr>
          <p:cNvPicPr>
            <a:picLocks noChangeAspect="1"/>
          </p:cNvPicPr>
          <p:nvPr/>
        </p:nvPicPr>
        <p:blipFill rotWithShape="1">
          <a:blip r:embed="rId9"/>
          <a:srcRect l="8858" r="12024" b="478"/>
          <a:stretch/>
        </p:blipFill>
        <p:spPr>
          <a:xfrm>
            <a:off x="4645678" y="3380165"/>
            <a:ext cx="2213475" cy="1316616"/>
          </a:xfrm>
          <a:prstGeom prst="rect">
            <a:avLst/>
          </a:prstGeom>
        </p:spPr>
      </p:pic>
      <p:pic>
        <p:nvPicPr>
          <p:cNvPr id="27" name="Picture 26">
            <a:extLst>
              <a:ext uri="{FF2B5EF4-FFF2-40B4-BE49-F238E27FC236}">
                <a16:creationId xmlns:a16="http://schemas.microsoft.com/office/drawing/2014/main" id="{87061A25-B82C-47DC-8E4B-269C472254BA}"/>
              </a:ext>
            </a:extLst>
          </p:cNvPr>
          <p:cNvPicPr>
            <a:picLocks noChangeAspect="1"/>
          </p:cNvPicPr>
          <p:nvPr/>
        </p:nvPicPr>
        <p:blipFill rotWithShape="1">
          <a:blip r:embed="rId10"/>
          <a:srcRect r="13886" b="6793"/>
          <a:stretch/>
        </p:blipFill>
        <p:spPr>
          <a:xfrm>
            <a:off x="6921983" y="3380165"/>
            <a:ext cx="2225819" cy="1316616"/>
          </a:xfrm>
          <a:prstGeom prst="rect">
            <a:avLst/>
          </a:prstGeom>
        </p:spPr>
      </p:pic>
      <p:sp>
        <p:nvSpPr>
          <p:cNvPr id="28" name="Rectangle 27">
            <a:extLst>
              <a:ext uri="{FF2B5EF4-FFF2-40B4-BE49-F238E27FC236}">
                <a16:creationId xmlns:a16="http://schemas.microsoft.com/office/drawing/2014/main" id="{DDE0EB44-A31A-46E4-893A-0D7A5C8ED2AD}"/>
              </a:ext>
            </a:extLst>
          </p:cNvPr>
          <p:cNvSpPr/>
          <p:nvPr/>
        </p:nvSpPr>
        <p:spPr>
          <a:xfrm>
            <a:off x="3802" y="1062910"/>
            <a:ext cx="9144000" cy="290556"/>
          </a:xfrm>
          <a:prstGeom prst="rect">
            <a:avLst/>
          </a:prstGeom>
          <a:solidFill>
            <a:srgbClr val="034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9" name="TextBox 28">
            <a:extLst>
              <a:ext uri="{FF2B5EF4-FFF2-40B4-BE49-F238E27FC236}">
                <a16:creationId xmlns:a16="http://schemas.microsoft.com/office/drawing/2014/main" id="{63BAF8A0-3ED6-4483-990A-1DCD71F2ACC8}"/>
              </a:ext>
            </a:extLst>
          </p:cNvPr>
          <p:cNvSpPr txBox="1"/>
          <p:nvPr/>
        </p:nvSpPr>
        <p:spPr>
          <a:xfrm>
            <a:off x="3802" y="1080437"/>
            <a:ext cx="2213478" cy="261610"/>
          </a:xfrm>
          <a:prstGeom prst="rect">
            <a:avLst/>
          </a:prstGeom>
          <a:noFill/>
        </p:spPr>
        <p:txBody>
          <a:bodyPr wrap="square" rtlCol="0">
            <a:spAutoFit/>
          </a:bodyPr>
          <a:lstStyle/>
          <a:p>
            <a:pPr algn="ctr"/>
            <a:r>
              <a:rPr lang="en-GB" sz="1100">
                <a:solidFill>
                  <a:schemeClr val="bg1"/>
                </a:solidFill>
              </a:rPr>
              <a:t>Hotel- &amp; </a:t>
            </a:r>
            <a:r>
              <a:rPr lang="en-GB" sz="1100" err="1">
                <a:solidFill>
                  <a:schemeClr val="bg1"/>
                </a:solidFill>
              </a:rPr>
              <a:t>Gaststättengewerbe</a:t>
            </a:r>
            <a:endParaRPr lang="fr-CH" sz="1100">
              <a:solidFill>
                <a:schemeClr val="bg1"/>
              </a:solidFill>
            </a:endParaRPr>
          </a:p>
        </p:txBody>
      </p:sp>
      <p:sp>
        <p:nvSpPr>
          <p:cNvPr id="30" name="TextBox 29">
            <a:extLst>
              <a:ext uri="{FF2B5EF4-FFF2-40B4-BE49-F238E27FC236}">
                <a16:creationId xmlns:a16="http://schemas.microsoft.com/office/drawing/2014/main" id="{9048E320-3D94-402C-A549-691C425C488A}"/>
              </a:ext>
            </a:extLst>
          </p:cNvPr>
          <p:cNvSpPr txBox="1"/>
          <p:nvPr/>
        </p:nvSpPr>
        <p:spPr>
          <a:xfrm>
            <a:off x="2305748" y="1066157"/>
            <a:ext cx="2225817" cy="261610"/>
          </a:xfrm>
          <a:prstGeom prst="rect">
            <a:avLst/>
          </a:prstGeom>
          <a:noFill/>
        </p:spPr>
        <p:txBody>
          <a:bodyPr wrap="square" rtlCol="0">
            <a:spAutoFit/>
          </a:bodyPr>
          <a:lstStyle/>
          <a:p>
            <a:pPr algn="ctr"/>
            <a:r>
              <a:rPr lang="en-GB" sz="1100">
                <a:solidFill>
                  <a:schemeClr val="bg1"/>
                </a:solidFill>
              </a:rPr>
              <a:t>Business</a:t>
            </a:r>
            <a:endParaRPr lang="fr-CH" sz="1100">
              <a:solidFill>
                <a:schemeClr val="bg1"/>
              </a:solidFill>
            </a:endParaRPr>
          </a:p>
        </p:txBody>
      </p:sp>
      <p:sp>
        <p:nvSpPr>
          <p:cNvPr id="31" name="TextBox 30">
            <a:extLst>
              <a:ext uri="{FF2B5EF4-FFF2-40B4-BE49-F238E27FC236}">
                <a16:creationId xmlns:a16="http://schemas.microsoft.com/office/drawing/2014/main" id="{37A1BF46-2654-4E02-88D3-AE03FE0A6D32}"/>
              </a:ext>
            </a:extLst>
          </p:cNvPr>
          <p:cNvSpPr txBox="1"/>
          <p:nvPr/>
        </p:nvSpPr>
        <p:spPr>
          <a:xfrm>
            <a:off x="4607694" y="1063601"/>
            <a:ext cx="2213478" cy="261610"/>
          </a:xfrm>
          <a:prstGeom prst="rect">
            <a:avLst/>
          </a:prstGeom>
          <a:noFill/>
        </p:spPr>
        <p:txBody>
          <a:bodyPr wrap="square" rtlCol="0">
            <a:spAutoFit/>
          </a:bodyPr>
          <a:lstStyle/>
          <a:p>
            <a:pPr algn="ctr"/>
            <a:r>
              <a:rPr lang="en-GB" sz="1100" err="1">
                <a:solidFill>
                  <a:schemeClr val="bg1"/>
                </a:solidFill>
              </a:rPr>
              <a:t>Bildung</a:t>
            </a:r>
            <a:endParaRPr lang="fr-CH" sz="1100">
              <a:solidFill>
                <a:schemeClr val="bg1"/>
              </a:solidFill>
            </a:endParaRPr>
          </a:p>
        </p:txBody>
      </p:sp>
      <p:sp>
        <p:nvSpPr>
          <p:cNvPr id="32" name="TextBox 31">
            <a:extLst>
              <a:ext uri="{FF2B5EF4-FFF2-40B4-BE49-F238E27FC236}">
                <a16:creationId xmlns:a16="http://schemas.microsoft.com/office/drawing/2014/main" id="{4344CCDA-4B0F-40E9-A8B7-1583AA90CB66}"/>
              </a:ext>
            </a:extLst>
          </p:cNvPr>
          <p:cNvSpPr txBox="1"/>
          <p:nvPr/>
        </p:nvSpPr>
        <p:spPr>
          <a:xfrm>
            <a:off x="6928853" y="1061068"/>
            <a:ext cx="2213478" cy="261610"/>
          </a:xfrm>
          <a:prstGeom prst="rect">
            <a:avLst/>
          </a:prstGeom>
          <a:noFill/>
        </p:spPr>
        <p:txBody>
          <a:bodyPr wrap="square" rtlCol="0">
            <a:spAutoFit/>
          </a:bodyPr>
          <a:lstStyle/>
          <a:p>
            <a:pPr algn="ctr"/>
            <a:r>
              <a:rPr lang="en-GB" sz="1100">
                <a:solidFill>
                  <a:schemeClr val="bg1"/>
                </a:solidFill>
              </a:rPr>
              <a:t>Events &amp; Entertainment</a:t>
            </a:r>
            <a:endParaRPr lang="fr-CH" sz="1100">
              <a:solidFill>
                <a:schemeClr val="bg1"/>
              </a:solidFill>
            </a:endParaRPr>
          </a:p>
        </p:txBody>
      </p:sp>
      <p:sp>
        <p:nvSpPr>
          <p:cNvPr id="33" name="Rectangle 32">
            <a:extLst>
              <a:ext uri="{FF2B5EF4-FFF2-40B4-BE49-F238E27FC236}">
                <a16:creationId xmlns:a16="http://schemas.microsoft.com/office/drawing/2014/main" id="{01D75E08-8CE4-4547-A627-06E158BB22C7}"/>
              </a:ext>
            </a:extLst>
          </p:cNvPr>
          <p:cNvSpPr/>
          <p:nvPr/>
        </p:nvSpPr>
        <p:spPr>
          <a:xfrm>
            <a:off x="2" y="3090790"/>
            <a:ext cx="9144000" cy="290556"/>
          </a:xfrm>
          <a:prstGeom prst="rect">
            <a:avLst/>
          </a:prstGeom>
          <a:solidFill>
            <a:srgbClr val="034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5" name="TextBox 34">
            <a:extLst>
              <a:ext uri="{FF2B5EF4-FFF2-40B4-BE49-F238E27FC236}">
                <a16:creationId xmlns:a16="http://schemas.microsoft.com/office/drawing/2014/main" id="{1B31F990-6A81-4ABE-9896-68B328F3B17B}"/>
              </a:ext>
            </a:extLst>
          </p:cNvPr>
          <p:cNvSpPr txBox="1"/>
          <p:nvPr/>
        </p:nvSpPr>
        <p:spPr>
          <a:xfrm>
            <a:off x="-8546" y="3089810"/>
            <a:ext cx="2325299" cy="261610"/>
          </a:xfrm>
          <a:prstGeom prst="rect">
            <a:avLst/>
          </a:prstGeom>
          <a:noFill/>
        </p:spPr>
        <p:txBody>
          <a:bodyPr wrap="square" rtlCol="0">
            <a:spAutoFit/>
          </a:bodyPr>
          <a:lstStyle/>
          <a:p>
            <a:pPr algn="ctr"/>
            <a:r>
              <a:rPr lang="en-GB" sz="1100" err="1">
                <a:solidFill>
                  <a:schemeClr val="bg1"/>
                </a:solidFill>
              </a:rPr>
              <a:t>Produktions</a:t>
            </a:r>
            <a:r>
              <a:rPr lang="en-GB" sz="1100">
                <a:solidFill>
                  <a:schemeClr val="bg1"/>
                </a:solidFill>
              </a:rPr>
              <a:t>- &amp; </a:t>
            </a:r>
            <a:r>
              <a:rPr lang="en-GB" sz="1100" err="1">
                <a:solidFill>
                  <a:schemeClr val="bg1"/>
                </a:solidFill>
              </a:rPr>
              <a:t>Industriestandorte</a:t>
            </a:r>
            <a:endParaRPr lang="fr-CH" sz="1100">
              <a:solidFill>
                <a:schemeClr val="bg1"/>
              </a:solidFill>
            </a:endParaRPr>
          </a:p>
        </p:txBody>
      </p:sp>
      <p:sp>
        <p:nvSpPr>
          <p:cNvPr id="36" name="TextBox 35">
            <a:extLst>
              <a:ext uri="{FF2B5EF4-FFF2-40B4-BE49-F238E27FC236}">
                <a16:creationId xmlns:a16="http://schemas.microsoft.com/office/drawing/2014/main" id="{B2A74CC3-15A4-46A3-A1C2-A920CEC1B18C}"/>
              </a:ext>
            </a:extLst>
          </p:cNvPr>
          <p:cNvSpPr txBox="1"/>
          <p:nvPr/>
        </p:nvSpPr>
        <p:spPr>
          <a:xfrm>
            <a:off x="2293402" y="3090790"/>
            <a:ext cx="2238163" cy="261610"/>
          </a:xfrm>
          <a:prstGeom prst="rect">
            <a:avLst/>
          </a:prstGeom>
          <a:noFill/>
        </p:spPr>
        <p:txBody>
          <a:bodyPr wrap="square" rtlCol="0">
            <a:spAutoFit/>
          </a:bodyPr>
          <a:lstStyle/>
          <a:p>
            <a:pPr algn="ctr"/>
            <a:r>
              <a:rPr lang="en-GB" sz="1100" err="1">
                <a:solidFill>
                  <a:schemeClr val="bg1"/>
                </a:solidFill>
              </a:rPr>
              <a:t>Einzelhandel</a:t>
            </a:r>
            <a:endParaRPr lang="fr-CH" sz="1100">
              <a:solidFill>
                <a:schemeClr val="bg1"/>
              </a:solidFill>
            </a:endParaRPr>
          </a:p>
        </p:txBody>
      </p:sp>
      <p:sp>
        <p:nvSpPr>
          <p:cNvPr id="37" name="TextBox 36">
            <a:extLst>
              <a:ext uri="{FF2B5EF4-FFF2-40B4-BE49-F238E27FC236}">
                <a16:creationId xmlns:a16="http://schemas.microsoft.com/office/drawing/2014/main" id="{4F98C2B1-B20D-4704-9A32-C6B86653D0A8}"/>
              </a:ext>
            </a:extLst>
          </p:cNvPr>
          <p:cNvSpPr txBox="1"/>
          <p:nvPr/>
        </p:nvSpPr>
        <p:spPr>
          <a:xfrm>
            <a:off x="4607694" y="3090790"/>
            <a:ext cx="2245367" cy="261610"/>
          </a:xfrm>
          <a:prstGeom prst="rect">
            <a:avLst/>
          </a:prstGeom>
          <a:noFill/>
        </p:spPr>
        <p:txBody>
          <a:bodyPr wrap="square" rtlCol="0">
            <a:spAutoFit/>
          </a:bodyPr>
          <a:lstStyle/>
          <a:p>
            <a:pPr algn="ctr"/>
            <a:r>
              <a:rPr lang="en-GB" sz="1100" err="1">
                <a:solidFill>
                  <a:schemeClr val="bg1"/>
                </a:solidFill>
              </a:rPr>
              <a:t>Institutionen</a:t>
            </a:r>
            <a:r>
              <a:rPr lang="en-GB" sz="1100">
                <a:solidFill>
                  <a:schemeClr val="bg1"/>
                </a:solidFill>
              </a:rPr>
              <a:t> &amp; </a:t>
            </a:r>
            <a:r>
              <a:rPr lang="en-GB" sz="1100" err="1">
                <a:solidFill>
                  <a:schemeClr val="bg1"/>
                </a:solidFill>
              </a:rPr>
              <a:t>Regierung</a:t>
            </a:r>
            <a:endParaRPr lang="fr-CH" sz="1100">
              <a:solidFill>
                <a:schemeClr val="bg1"/>
              </a:solidFill>
            </a:endParaRPr>
          </a:p>
        </p:txBody>
      </p:sp>
      <p:sp>
        <p:nvSpPr>
          <p:cNvPr id="38" name="TextBox 37">
            <a:extLst>
              <a:ext uri="{FF2B5EF4-FFF2-40B4-BE49-F238E27FC236}">
                <a16:creationId xmlns:a16="http://schemas.microsoft.com/office/drawing/2014/main" id="{744B4EC9-EC0F-40E1-B0C7-94E2F757A1DB}"/>
              </a:ext>
            </a:extLst>
          </p:cNvPr>
          <p:cNvSpPr txBox="1"/>
          <p:nvPr/>
        </p:nvSpPr>
        <p:spPr>
          <a:xfrm>
            <a:off x="6960079" y="3106477"/>
            <a:ext cx="2166831" cy="261610"/>
          </a:xfrm>
          <a:prstGeom prst="rect">
            <a:avLst/>
          </a:prstGeom>
          <a:noFill/>
        </p:spPr>
        <p:txBody>
          <a:bodyPr wrap="square" rtlCol="0">
            <a:spAutoFit/>
          </a:bodyPr>
          <a:lstStyle/>
          <a:p>
            <a:pPr algn="ctr"/>
            <a:r>
              <a:rPr lang="en-GB" sz="1100" err="1">
                <a:solidFill>
                  <a:schemeClr val="bg1"/>
                </a:solidFill>
              </a:rPr>
              <a:t>Finanzdienstleistungen</a:t>
            </a:r>
            <a:endParaRPr lang="fr-CH" sz="1100">
              <a:solidFill>
                <a:schemeClr val="bg1"/>
              </a:solidFill>
            </a:endParaRPr>
          </a:p>
        </p:txBody>
      </p:sp>
      <p:sp>
        <p:nvSpPr>
          <p:cNvPr id="43" name="TextBox 42">
            <a:extLst>
              <a:ext uri="{FF2B5EF4-FFF2-40B4-BE49-F238E27FC236}">
                <a16:creationId xmlns:a16="http://schemas.microsoft.com/office/drawing/2014/main" id="{E6DDB878-D8C2-40D1-B093-3C85A9CC3350}"/>
              </a:ext>
            </a:extLst>
          </p:cNvPr>
          <p:cNvSpPr txBox="1"/>
          <p:nvPr/>
        </p:nvSpPr>
        <p:spPr>
          <a:xfrm>
            <a:off x="13342" y="2683186"/>
            <a:ext cx="2203938" cy="369332"/>
          </a:xfrm>
          <a:prstGeom prst="rect">
            <a:avLst/>
          </a:prstGeom>
          <a:noFill/>
        </p:spPr>
        <p:txBody>
          <a:bodyPr wrap="square">
            <a:spAutoFit/>
          </a:bodyPr>
          <a:lstStyle/>
          <a:p>
            <a:pPr algn="ctr"/>
            <a:r>
              <a:rPr lang="de-DE" sz="900">
                <a:solidFill>
                  <a:srgbClr val="03437C"/>
                </a:solidFill>
              </a:rPr>
              <a:t>Unterhalten Sie und schaffen Sie Erfahrungen</a:t>
            </a:r>
            <a:endParaRPr lang="fr-CH" sz="900">
              <a:solidFill>
                <a:srgbClr val="03437C"/>
              </a:solidFill>
            </a:endParaRPr>
          </a:p>
        </p:txBody>
      </p:sp>
      <p:sp>
        <p:nvSpPr>
          <p:cNvPr id="44" name="TextBox 43">
            <a:extLst>
              <a:ext uri="{FF2B5EF4-FFF2-40B4-BE49-F238E27FC236}">
                <a16:creationId xmlns:a16="http://schemas.microsoft.com/office/drawing/2014/main" id="{4086FF02-EA39-476E-B63B-7AFED4F3C3CE}"/>
              </a:ext>
            </a:extLst>
          </p:cNvPr>
          <p:cNvSpPr txBox="1"/>
          <p:nvPr/>
        </p:nvSpPr>
        <p:spPr>
          <a:xfrm>
            <a:off x="2305747" y="2683186"/>
            <a:ext cx="2225817" cy="369332"/>
          </a:xfrm>
          <a:prstGeom prst="rect">
            <a:avLst/>
          </a:prstGeom>
          <a:noFill/>
        </p:spPr>
        <p:txBody>
          <a:bodyPr wrap="square">
            <a:spAutoFit/>
          </a:bodyPr>
          <a:lstStyle/>
          <a:p>
            <a:pPr algn="ctr"/>
            <a:r>
              <a:rPr lang="de-DE" sz="900">
                <a:solidFill>
                  <a:srgbClr val="03437C"/>
                </a:solidFill>
              </a:rPr>
              <a:t>Beeindrucken Sie, sprechen Sie an, differenzieren Sie</a:t>
            </a:r>
            <a:endParaRPr lang="fr-CH" sz="900">
              <a:solidFill>
                <a:srgbClr val="03437C"/>
              </a:solidFill>
            </a:endParaRPr>
          </a:p>
        </p:txBody>
      </p:sp>
      <p:sp>
        <p:nvSpPr>
          <p:cNvPr id="45" name="TextBox 44">
            <a:extLst>
              <a:ext uri="{FF2B5EF4-FFF2-40B4-BE49-F238E27FC236}">
                <a16:creationId xmlns:a16="http://schemas.microsoft.com/office/drawing/2014/main" id="{FA916B53-1597-43F0-A1C7-C8978B1A49E1}"/>
              </a:ext>
            </a:extLst>
          </p:cNvPr>
          <p:cNvSpPr txBox="1"/>
          <p:nvPr/>
        </p:nvSpPr>
        <p:spPr>
          <a:xfrm>
            <a:off x="4595355" y="2684158"/>
            <a:ext cx="2225817" cy="369332"/>
          </a:xfrm>
          <a:prstGeom prst="rect">
            <a:avLst/>
          </a:prstGeom>
          <a:noFill/>
        </p:spPr>
        <p:txBody>
          <a:bodyPr wrap="square">
            <a:spAutoFit/>
          </a:bodyPr>
          <a:lstStyle/>
          <a:p>
            <a:pPr algn="ctr"/>
            <a:r>
              <a:rPr lang="de-DE" sz="900">
                <a:solidFill>
                  <a:srgbClr val="03437C"/>
                </a:solidFill>
              </a:rPr>
              <a:t>Bilden Sie weiter und sprechen Sie ein breiteres Publikum an</a:t>
            </a:r>
            <a:endParaRPr lang="fr-CH" sz="900">
              <a:solidFill>
                <a:srgbClr val="03437C"/>
              </a:solidFill>
            </a:endParaRPr>
          </a:p>
        </p:txBody>
      </p:sp>
      <p:sp>
        <p:nvSpPr>
          <p:cNvPr id="46" name="TextBox 45">
            <a:extLst>
              <a:ext uri="{FF2B5EF4-FFF2-40B4-BE49-F238E27FC236}">
                <a16:creationId xmlns:a16="http://schemas.microsoft.com/office/drawing/2014/main" id="{77AC56D5-FB86-49A3-B3A5-90121908C1E0}"/>
              </a:ext>
            </a:extLst>
          </p:cNvPr>
          <p:cNvSpPr txBox="1"/>
          <p:nvPr/>
        </p:nvSpPr>
        <p:spPr>
          <a:xfrm>
            <a:off x="6939246" y="2683185"/>
            <a:ext cx="2225817" cy="230832"/>
          </a:xfrm>
          <a:prstGeom prst="rect">
            <a:avLst/>
          </a:prstGeom>
          <a:noFill/>
        </p:spPr>
        <p:txBody>
          <a:bodyPr wrap="square">
            <a:spAutoFit/>
          </a:bodyPr>
          <a:lstStyle/>
          <a:p>
            <a:pPr algn="ctr"/>
            <a:r>
              <a:rPr lang="en-GB" sz="900" err="1">
                <a:solidFill>
                  <a:srgbClr val="03437C"/>
                </a:solidFill>
              </a:rPr>
              <a:t>Erzeugen</a:t>
            </a:r>
            <a:r>
              <a:rPr lang="en-GB" sz="900">
                <a:solidFill>
                  <a:srgbClr val="03437C"/>
                </a:solidFill>
              </a:rPr>
              <a:t> Sie </a:t>
            </a:r>
            <a:r>
              <a:rPr lang="en-GB" sz="900" err="1">
                <a:solidFill>
                  <a:srgbClr val="03437C"/>
                </a:solidFill>
              </a:rPr>
              <a:t>bleibende</a:t>
            </a:r>
            <a:r>
              <a:rPr lang="en-GB" sz="900">
                <a:solidFill>
                  <a:srgbClr val="03437C"/>
                </a:solidFill>
              </a:rPr>
              <a:t> </a:t>
            </a:r>
            <a:r>
              <a:rPr lang="en-GB" sz="900" err="1">
                <a:solidFill>
                  <a:srgbClr val="03437C"/>
                </a:solidFill>
              </a:rPr>
              <a:t>Emotionen</a:t>
            </a:r>
            <a:endParaRPr lang="fr-CH" sz="900">
              <a:solidFill>
                <a:srgbClr val="03437C"/>
              </a:solidFill>
            </a:endParaRPr>
          </a:p>
        </p:txBody>
      </p:sp>
      <p:sp>
        <p:nvSpPr>
          <p:cNvPr id="47" name="TextBox 46">
            <a:extLst>
              <a:ext uri="{FF2B5EF4-FFF2-40B4-BE49-F238E27FC236}">
                <a16:creationId xmlns:a16="http://schemas.microsoft.com/office/drawing/2014/main" id="{B18D1E7B-EFBD-4F0A-BE16-395CAB4196DC}"/>
              </a:ext>
            </a:extLst>
          </p:cNvPr>
          <p:cNvSpPr txBox="1"/>
          <p:nvPr/>
        </p:nvSpPr>
        <p:spPr>
          <a:xfrm>
            <a:off x="-12301" y="4702223"/>
            <a:ext cx="2203938" cy="369332"/>
          </a:xfrm>
          <a:prstGeom prst="rect">
            <a:avLst/>
          </a:prstGeom>
          <a:noFill/>
        </p:spPr>
        <p:txBody>
          <a:bodyPr wrap="square">
            <a:spAutoFit/>
          </a:bodyPr>
          <a:lstStyle/>
          <a:p>
            <a:pPr algn="ctr"/>
            <a:r>
              <a:rPr lang="de-DE" sz="900">
                <a:solidFill>
                  <a:srgbClr val="03437C"/>
                </a:solidFill>
              </a:rPr>
              <a:t>Sparen Sie Zeit und erhöhen Sie die Sicherheit</a:t>
            </a:r>
            <a:endParaRPr lang="fr-CH" sz="900">
              <a:solidFill>
                <a:srgbClr val="03437C"/>
              </a:solidFill>
            </a:endParaRPr>
          </a:p>
        </p:txBody>
      </p:sp>
      <p:sp>
        <p:nvSpPr>
          <p:cNvPr id="48" name="TextBox 47">
            <a:extLst>
              <a:ext uri="{FF2B5EF4-FFF2-40B4-BE49-F238E27FC236}">
                <a16:creationId xmlns:a16="http://schemas.microsoft.com/office/drawing/2014/main" id="{93A1B2E2-5EF0-44F0-AB2A-FC2DFB375B4E}"/>
              </a:ext>
            </a:extLst>
          </p:cNvPr>
          <p:cNvSpPr txBox="1"/>
          <p:nvPr/>
        </p:nvSpPr>
        <p:spPr>
          <a:xfrm>
            <a:off x="2319058" y="4702223"/>
            <a:ext cx="2237179" cy="369332"/>
          </a:xfrm>
          <a:prstGeom prst="rect">
            <a:avLst/>
          </a:prstGeom>
          <a:noFill/>
        </p:spPr>
        <p:txBody>
          <a:bodyPr wrap="square">
            <a:spAutoFit/>
          </a:bodyPr>
          <a:lstStyle/>
          <a:p>
            <a:pPr algn="ctr"/>
            <a:r>
              <a:rPr lang="de-DE" sz="900">
                <a:solidFill>
                  <a:srgbClr val="03437C"/>
                </a:solidFill>
              </a:rPr>
              <a:t>Individualisieren Sie, betreiben Sie Cross-Selling und verdienen Sie mehr</a:t>
            </a:r>
            <a:endParaRPr lang="fr-CH" sz="900">
              <a:solidFill>
                <a:srgbClr val="03437C"/>
              </a:solidFill>
            </a:endParaRPr>
          </a:p>
        </p:txBody>
      </p:sp>
      <p:sp>
        <p:nvSpPr>
          <p:cNvPr id="49" name="TextBox 48">
            <a:extLst>
              <a:ext uri="{FF2B5EF4-FFF2-40B4-BE49-F238E27FC236}">
                <a16:creationId xmlns:a16="http://schemas.microsoft.com/office/drawing/2014/main" id="{8AC9409B-AD31-4E1D-BFA4-53C15BA6BF88}"/>
              </a:ext>
            </a:extLst>
          </p:cNvPr>
          <p:cNvSpPr txBox="1"/>
          <p:nvPr/>
        </p:nvSpPr>
        <p:spPr>
          <a:xfrm>
            <a:off x="4640688" y="4714422"/>
            <a:ext cx="2237179" cy="369332"/>
          </a:xfrm>
          <a:prstGeom prst="rect">
            <a:avLst/>
          </a:prstGeom>
          <a:noFill/>
        </p:spPr>
        <p:txBody>
          <a:bodyPr wrap="square">
            <a:spAutoFit/>
          </a:bodyPr>
          <a:lstStyle/>
          <a:p>
            <a:pPr algn="ctr"/>
            <a:r>
              <a:rPr lang="de-DE" sz="900">
                <a:solidFill>
                  <a:srgbClr val="03437C"/>
                </a:solidFill>
              </a:rPr>
              <a:t>Informieren Sie, machen Sie aufmerksam und schützen Sie</a:t>
            </a:r>
            <a:endParaRPr lang="fr-CH" sz="900">
              <a:solidFill>
                <a:srgbClr val="03437C"/>
              </a:solidFill>
            </a:endParaRPr>
          </a:p>
        </p:txBody>
      </p:sp>
      <p:sp>
        <p:nvSpPr>
          <p:cNvPr id="50" name="TextBox 49">
            <a:extLst>
              <a:ext uri="{FF2B5EF4-FFF2-40B4-BE49-F238E27FC236}">
                <a16:creationId xmlns:a16="http://schemas.microsoft.com/office/drawing/2014/main" id="{94DA87E1-DFED-4C16-AF2B-848E234B1096}"/>
              </a:ext>
            </a:extLst>
          </p:cNvPr>
          <p:cNvSpPr txBox="1"/>
          <p:nvPr/>
        </p:nvSpPr>
        <p:spPr>
          <a:xfrm>
            <a:off x="6921978" y="4702223"/>
            <a:ext cx="2237179" cy="230832"/>
          </a:xfrm>
          <a:prstGeom prst="rect">
            <a:avLst/>
          </a:prstGeom>
          <a:noFill/>
        </p:spPr>
        <p:txBody>
          <a:bodyPr wrap="square">
            <a:spAutoFit/>
          </a:bodyPr>
          <a:lstStyle/>
          <a:p>
            <a:pPr algn="ctr"/>
            <a:r>
              <a:rPr lang="de-DE" sz="900">
                <a:solidFill>
                  <a:srgbClr val="03437C"/>
                </a:solidFill>
              </a:rPr>
              <a:t>Ergreifen Sie die Chancen von morgen</a:t>
            </a:r>
            <a:endParaRPr lang="fr-CH" sz="900">
              <a:solidFill>
                <a:srgbClr val="03437C"/>
              </a:solidFill>
            </a:endParaRPr>
          </a:p>
        </p:txBody>
      </p:sp>
    </p:spTree>
    <p:extLst>
      <p:ext uri="{BB962C8B-B14F-4D97-AF65-F5344CB8AC3E}">
        <p14:creationId xmlns:p14="http://schemas.microsoft.com/office/powerpoint/2010/main" val="1657513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0734D2D9-1CEA-47DC-B54E-0966C4EE8F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5228" y="1467843"/>
            <a:ext cx="6073545" cy="2946280"/>
          </a:xfrm>
          <a:prstGeom prst="rect">
            <a:avLst/>
          </a:prstGeom>
        </p:spPr>
      </p:pic>
      <p:sp>
        <p:nvSpPr>
          <p:cNvPr id="3" name="Rectangle 2">
            <a:extLst>
              <a:ext uri="{FF2B5EF4-FFF2-40B4-BE49-F238E27FC236}">
                <a16:creationId xmlns:a16="http://schemas.microsoft.com/office/drawing/2014/main" id="{19C2D6BA-88A7-473C-AEC7-FE351E6DA3BD}"/>
              </a:ext>
            </a:extLst>
          </p:cNvPr>
          <p:cNvSpPr/>
          <p:nvPr/>
        </p:nvSpPr>
        <p:spPr>
          <a:xfrm>
            <a:off x="427290" y="1268181"/>
            <a:ext cx="8289420" cy="3345603"/>
          </a:xfrm>
          <a:prstGeom prst="rect">
            <a:avLst/>
          </a:prstGeom>
          <a:solidFill>
            <a:srgbClr val="E5E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le 1">
            <a:extLst>
              <a:ext uri="{FF2B5EF4-FFF2-40B4-BE49-F238E27FC236}">
                <a16:creationId xmlns:a16="http://schemas.microsoft.com/office/drawing/2014/main" id="{12D62559-C0A2-48CA-92D3-74D75F80FB12}"/>
              </a:ext>
            </a:extLst>
          </p:cNvPr>
          <p:cNvSpPr>
            <a:spLocks noGrp="1"/>
          </p:cNvSpPr>
          <p:nvPr>
            <p:ph type="title"/>
          </p:nvPr>
        </p:nvSpPr>
        <p:spPr/>
        <p:txBody>
          <a:bodyPr/>
          <a:lstStyle/>
          <a:p>
            <a:r>
              <a:rPr lang="en-GB" err="1"/>
              <a:t>Warum</a:t>
            </a:r>
            <a:r>
              <a:rPr lang="en-GB"/>
              <a:t> SpinetiX</a:t>
            </a:r>
            <a:endParaRPr lang="fr-CH"/>
          </a:p>
        </p:txBody>
      </p:sp>
      <p:sp>
        <p:nvSpPr>
          <p:cNvPr id="9" name="TextBox 8">
            <a:extLst>
              <a:ext uri="{FF2B5EF4-FFF2-40B4-BE49-F238E27FC236}">
                <a16:creationId xmlns:a16="http://schemas.microsoft.com/office/drawing/2014/main" id="{B04A9534-73EE-4DAA-93EC-ACFCEF25FAC5}"/>
              </a:ext>
            </a:extLst>
          </p:cNvPr>
          <p:cNvSpPr txBox="1"/>
          <p:nvPr/>
        </p:nvSpPr>
        <p:spPr>
          <a:xfrm>
            <a:off x="5635792" y="2781718"/>
            <a:ext cx="2089000" cy="461665"/>
          </a:xfrm>
          <a:prstGeom prst="rect">
            <a:avLst/>
          </a:prstGeom>
          <a:noFill/>
        </p:spPr>
        <p:txBody>
          <a:bodyPr wrap="square" rtlCol="0">
            <a:spAutoFit/>
          </a:bodyPr>
          <a:lstStyle/>
          <a:p>
            <a:pPr algn="ctr"/>
            <a:r>
              <a:rPr lang="en-US" sz="1200" b="1">
                <a:solidFill>
                  <a:srgbClr val="CDA458"/>
                </a:solidFill>
              </a:rPr>
              <a:t>EINE VOLLUMFASSENDE LÖSUNG</a:t>
            </a:r>
          </a:p>
        </p:txBody>
      </p:sp>
      <p:sp>
        <p:nvSpPr>
          <p:cNvPr id="11" name="TextBox 10">
            <a:extLst>
              <a:ext uri="{FF2B5EF4-FFF2-40B4-BE49-F238E27FC236}">
                <a16:creationId xmlns:a16="http://schemas.microsoft.com/office/drawing/2014/main" id="{8488F6D2-F35E-4CE9-A4EE-23237FC972B0}"/>
              </a:ext>
            </a:extLst>
          </p:cNvPr>
          <p:cNvSpPr txBox="1"/>
          <p:nvPr/>
        </p:nvSpPr>
        <p:spPr>
          <a:xfrm>
            <a:off x="3299677" y="2766330"/>
            <a:ext cx="2173018" cy="430887"/>
          </a:xfrm>
          <a:prstGeom prst="rect">
            <a:avLst/>
          </a:prstGeom>
          <a:noFill/>
        </p:spPr>
        <p:txBody>
          <a:bodyPr wrap="square" rtlCol="0">
            <a:spAutoFit/>
          </a:bodyPr>
          <a:lstStyle/>
          <a:p>
            <a:pPr algn="ctr"/>
            <a:r>
              <a:rPr lang="de-DE" sz="1100" b="1">
                <a:solidFill>
                  <a:srgbClr val="CDA458"/>
                </a:solidFill>
              </a:rPr>
              <a:t>EIN ÖKOSYSTEM, DAS AUF ZUSAMMENARBEIT BERUHT</a:t>
            </a:r>
            <a:endParaRPr lang="en-US" sz="1100" b="1">
              <a:solidFill>
                <a:srgbClr val="CDA458"/>
              </a:solidFill>
            </a:endParaRPr>
          </a:p>
        </p:txBody>
      </p:sp>
      <p:sp>
        <p:nvSpPr>
          <p:cNvPr id="12" name="TextBox 11">
            <a:extLst>
              <a:ext uri="{FF2B5EF4-FFF2-40B4-BE49-F238E27FC236}">
                <a16:creationId xmlns:a16="http://schemas.microsoft.com/office/drawing/2014/main" id="{BDA7A7D8-217B-44F1-BEF5-85324B0EDBA3}"/>
              </a:ext>
            </a:extLst>
          </p:cNvPr>
          <p:cNvSpPr txBox="1"/>
          <p:nvPr/>
        </p:nvSpPr>
        <p:spPr>
          <a:xfrm>
            <a:off x="1409425" y="2765331"/>
            <a:ext cx="1366080" cy="430887"/>
          </a:xfrm>
          <a:prstGeom prst="rect">
            <a:avLst/>
          </a:prstGeom>
          <a:noFill/>
        </p:spPr>
        <p:txBody>
          <a:bodyPr wrap="square" rtlCol="0">
            <a:spAutoFit/>
          </a:bodyPr>
          <a:lstStyle/>
          <a:p>
            <a:pPr algn="ctr"/>
            <a:r>
              <a:rPr lang="en-US" sz="1100" b="1">
                <a:solidFill>
                  <a:srgbClr val="CDA458"/>
                </a:solidFill>
              </a:rPr>
              <a:t>15 JAHRE ERFAHRUNG</a:t>
            </a:r>
          </a:p>
        </p:txBody>
      </p:sp>
      <p:sp>
        <p:nvSpPr>
          <p:cNvPr id="15" name="TextBox 14">
            <a:extLst>
              <a:ext uri="{FF2B5EF4-FFF2-40B4-BE49-F238E27FC236}">
                <a16:creationId xmlns:a16="http://schemas.microsoft.com/office/drawing/2014/main" id="{C4BE192E-3026-4265-A767-03CC53C31A2D}"/>
              </a:ext>
            </a:extLst>
          </p:cNvPr>
          <p:cNvSpPr txBox="1"/>
          <p:nvPr/>
        </p:nvSpPr>
        <p:spPr>
          <a:xfrm>
            <a:off x="5507347" y="3537845"/>
            <a:ext cx="2567166" cy="553998"/>
          </a:xfrm>
          <a:prstGeom prst="rect">
            <a:avLst/>
          </a:prstGeom>
          <a:noFill/>
        </p:spPr>
        <p:txBody>
          <a:bodyPr wrap="square" lIns="91440" tIns="45720" rIns="91440" bIns="45720" rtlCol="0" anchor="t">
            <a:spAutoFit/>
          </a:bodyPr>
          <a:lstStyle/>
          <a:p>
            <a:pPr algn="ctr"/>
            <a:r>
              <a:rPr lang="de-DE" sz="1000">
                <a:solidFill>
                  <a:srgbClr val="03437C"/>
                </a:solidFill>
              </a:rPr>
              <a:t>Unbegrenzte Anwendungsmöglichkeiten. Von einfachen Displays bis hin zu interaktiven Kiosks oder Videowänden</a:t>
            </a:r>
            <a:endParaRPr lang="en-US" sz="1000">
              <a:solidFill>
                <a:srgbClr val="03437C"/>
              </a:solidFill>
            </a:endParaRPr>
          </a:p>
        </p:txBody>
      </p:sp>
      <p:sp>
        <p:nvSpPr>
          <p:cNvPr id="17" name="TextBox 16">
            <a:extLst>
              <a:ext uri="{FF2B5EF4-FFF2-40B4-BE49-F238E27FC236}">
                <a16:creationId xmlns:a16="http://schemas.microsoft.com/office/drawing/2014/main" id="{D3BAE57B-6758-4328-93A0-D15069C2C0E4}"/>
              </a:ext>
            </a:extLst>
          </p:cNvPr>
          <p:cNvSpPr txBox="1"/>
          <p:nvPr/>
        </p:nvSpPr>
        <p:spPr>
          <a:xfrm>
            <a:off x="3447337" y="3537844"/>
            <a:ext cx="1731003" cy="400110"/>
          </a:xfrm>
          <a:prstGeom prst="rect">
            <a:avLst/>
          </a:prstGeom>
          <a:noFill/>
        </p:spPr>
        <p:txBody>
          <a:bodyPr wrap="square" rtlCol="0">
            <a:spAutoFit/>
          </a:bodyPr>
          <a:lstStyle/>
          <a:p>
            <a:pPr algn="ctr"/>
            <a:r>
              <a:rPr lang="de-DE" sz="1000">
                <a:solidFill>
                  <a:srgbClr val="03437C"/>
                </a:solidFill>
              </a:rPr>
              <a:t>Durch unsere Partner sind wir überall vor Ort präsent </a:t>
            </a:r>
            <a:endParaRPr lang="en-US" sz="1000">
              <a:solidFill>
                <a:srgbClr val="03437C"/>
              </a:solidFill>
            </a:endParaRPr>
          </a:p>
        </p:txBody>
      </p:sp>
      <p:sp>
        <p:nvSpPr>
          <p:cNvPr id="18" name="TextBox 17">
            <a:extLst>
              <a:ext uri="{FF2B5EF4-FFF2-40B4-BE49-F238E27FC236}">
                <a16:creationId xmlns:a16="http://schemas.microsoft.com/office/drawing/2014/main" id="{E2752D7B-2049-473C-81B8-C185D7F84762}"/>
              </a:ext>
            </a:extLst>
          </p:cNvPr>
          <p:cNvSpPr txBox="1"/>
          <p:nvPr/>
        </p:nvSpPr>
        <p:spPr>
          <a:xfrm>
            <a:off x="1198387" y="3537844"/>
            <a:ext cx="1788156" cy="553998"/>
          </a:xfrm>
          <a:prstGeom prst="rect">
            <a:avLst/>
          </a:prstGeom>
          <a:noFill/>
        </p:spPr>
        <p:txBody>
          <a:bodyPr wrap="square" rtlCol="0">
            <a:spAutoFit/>
          </a:bodyPr>
          <a:lstStyle/>
          <a:p>
            <a:pPr algn="ctr"/>
            <a:r>
              <a:rPr lang="de-DE" sz="1000">
                <a:solidFill>
                  <a:srgbClr val="03437C"/>
                </a:solidFill>
              </a:rPr>
              <a:t>Tausende von Kunden weltweit vertrauen uns und haben uns ausgezeichnet</a:t>
            </a:r>
            <a:endParaRPr lang="en-US" sz="1000">
              <a:solidFill>
                <a:srgbClr val="03437C"/>
              </a:solidFill>
            </a:endParaRPr>
          </a:p>
        </p:txBody>
      </p:sp>
      <p:cxnSp>
        <p:nvCxnSpPr>
          <p:cNvPr id="20" name="Straight Connector 19">
            <a:extLst>
              <a:ext uri="{FF2B5EF4-FFF2-40B4-BE49-F238E27FC236}">
                <a16:creationId xmlns:a16="http://schemas.microsoft.com/office/drawing/2014/main" id="{A36F6EE5-FA75-486A-B460-C16F21F4D30E}"/>
              </a:ext>
            </a:extLst>
          </p:cNvPr>
          <p:cNvCxnSpPr>
            <a:cxnSpLocks/>
          </p:cNvCxnSpPr>
          <p:nvPr/>
        </p:nvCxnSpPr>
        <p:spPr>
          <a:xfrm>
            <a:off x="944308" y="3352328"/>
            <a:ext cx="7255384"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2EA239B6-7B65-469C-8842-A77FEA0FC96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19742" b="13492"/>
          <a:stretch/>
        </p:blipFill>
        <p:spPr>
          <a:xfrm>
            <a:off x="1504297" y="1424884"/>
            <a:ext cx="1176335" cy="1267962"/>
          </a:xfrm>
          <a:prstGeom prst="rect">
            <a:avLst/>
          </a:prstGeom>
        </p:spPr>
      </p:pic>
      <p:pic>
        <p:nvPicPr>
          <p:cNvPr id="21" name="Graphic 20">
            <a:extLst>
              <a:ext uri="{FF2B5EF4-FFF2-40B4-BE49-F238E27FC236}">
                <a16:creationId xmlns:a16="http://schemas.microsoft.com/office/drawing/2014/main" id="{996A31EA-5EF5-4839-B863-4113303388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60795" y="1642622"/>
            <a:ext cx="1050782" cy="1050782"/>
          </a:xfrm>
          <a:prstGeom prst="rect">
            <a:avLst/>
          </a:prstGeom>
        </p:spPr>
      </p:pic>
      <p:pic>
        <p:nvPicPr>
          <p:cNvPr id="23" name="Graphic 22">
            <a:extLst>
              <a:ext uri="{FF2B5EF4-FFF2-40B4-BE49-F238E27FC236}">
                <a16:creationId xmlns:a16="http://schemas.microsoft.com/office/drawing/2014/main" id="{DF8B3BD7-633C-4397-B7D9-1FB7114020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4901" y="1642622"/>
            <a:ext cx="1050782" cy="1050782"/>
          </a:xfrm>
          <a:prstGeom prst="rect">
            <a:avLst/>
          </a:prstGeom>
        </p:spPr>
      </p:pic>
    </p:spTree>
    <p:extLst>
      <p:ext uri="{BB962C8B-B14F-4D97-AF65-F5344CB8AC3E}">
        <p14:creationId xmlns:p14="http://schemas.microsoft.com/office/powerpoint/2010/main" val="1628252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1BBED-B6CC-4D6B-BA68-5D63FA940E41}"/>
              </a:ext>
            </a:extLst>
          </p:cNvPr>
          <p:cNvSpPr>
            <a:spLocks noGrp="1"/>
          </p:cNvSpPr>
          <p:nvPr>
            <p:ph type="title"/>
          </p:nvPr>
        </p:nvSpPr>
        <p:spPr/>
        <p:txBody>
          <a:bodyPr/>
          <a:lstStyle/>
          <a:p>
            <a:r>
              <a:rPr lang="de-DE" dirty="0"/>
              <a:t>Eine Komplettlösung für alle Szenarien</a:t>
            </a:r>
            <a:endParaRPr lang="fr-CH" dirty="0"/>
          </a:p>
        </p:txBody>
      </p:sp>
      <p:pic>
        <p:nvPicPr>
          <p:cNvPr id="4" name="Picture 3" descr="Graphical user interface, diagram, application&#10;&#10;Description automatically generated">
            <a:extLst>
              <a:ext uri="{FF2B5EF4-FFF2-40B4-BE49-F238E27FC236}">
                <a16:creationId xmlns:a16="http://schemas.microsoft.com/office/drawing/2014/main" id="{ACAC2A85-1B4D-40A7-9FF2-E088BB025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93" y="1737788"/>
            <a:ext cx="8637426" cy="2731525"/>
          </a:xfrm>
          <a:prstGeom prst="rect">
            <a:avLst/>
          </a:prstGeom>
        </p:spPr>
      </p:pic>
    </p:spTree>
    <p:extLst>
      <p:ext uri="{BB962C8B-B14F-4D97-AF65-F5344CB8AC3E}">
        <p14:creationId xmlns:p14="http://schemas.microsoft.com/office/powerpoint/2010/main" val="1651347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0272E7D8-B8C0-4ABB-9F6A-EE89C8421F97}"/>
              </a:ext>
            </a:extLst>
          </p:cNvPr>
          <p:cNvSpPr/>
          <p:nvPr/>
        </p:nvSpPr>
        <p:spPr>
          <a:xfrm>
            <a:off x="450525" y="1121990"/>
            <a:ext cx="4104752" cy="1679092"/>
          </a:xfrm>
          <a:prstGeom prst="roundRect">
            <a:avLst/>
          </a:prstGeom>
          <a:solidFill>
            <a:srgbClr val="DEF2FB"/>
          </a:solidFill>
          <a:ln w="6350">
            <a:solidFill>
              <a:srgbClr val="21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0" name="Picture 9" descr="Graphical user interface, website&#10;&#10;Description automatically generated">
            <a:extLst>
              <a:ext uri="{FF2B5EF4-FFF2-40B4-BE49-F238E27FC236}">
                <a16:creationId xmlns:a16="http://schemas.microsoft.com/office/drawing/2014/main" id="{E3B5E325-6DB4-4152-A8FC-A2D8D69773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022" t="56" r="13267" b="1400"/>
          <a:stretch/>
        </p:blipFill>
        <p:spPr>
          <a:xfrm>
            <a:off x="4946278" y="787098"/>
            <a:ext cx="4197722" cy="4349028"/>
          </a:xfrm>
          <a:prstGeom prst="rect">
            <a:avLst/>
          </a:prstGeom>
        </p:spPr>
      </p:pic>
      <p:sp>
        <p:nvSpPr>
          <p:cNvPr id="14" name="TextBox 13">
            <a:extLst>
              <a:ext uri="{FF2B5EF4-FFF2-40B4-BE49-F238E27FC236}">
                <a16:creationId xmlns:a16="http://schemas.microsoft.com/office/drawing/2014/main" id="{B10446BB-FBA2-4A96-AF25-AAD71DE9A569}"/>
              </a:ext>
            </a:extLst>
          </p:cNvPr>
          <p:cNvSpPr txBox="1"/>
          <p:nvPr/>
        </p:nvSpPr>
        <p:spPr>
          <a:xfrm>
            <a:off x="475962" y="3280470"/>
            <a:ext cx="4029772" cy="1685077"/>
          </a:xfrm>
          <a:prstGeom prst="rect">
            <a:avLst/>
          </a:prstGeom>
          <a:noFill/>
        </p:spPr>
        <p:txBody>
          <a:bodyPr wrap="square">
            <a:spAutoFit/>
          </a:bodyPr>
          <a:lstStyle/>
          <a:p>
            <a:pPr>
              <a:lnSpc>
                <a:spcPct val="150000"/>
              </a:lnSpc>
            </a:pPr>
            <a:endParaRPr lang="en-GB" sz="600">
              <a:solidFill>
                <a:srgbClr val="03437C"/>
              </a:solidFill>
            </a:endParaRPr>
          </a:p>
          <a:p>
            <a:pPr algn="ctr">
              <a:lnSpc>
                <a:spcPct val="150000"/>
              </a:lnSpc>
            </a:pPr>
            <a:r>
              <a:rPr lang="de-DE" sz="1100">
                <a:solidFill>
                  <a:srgbClr val="03437C"/>
                </a:solidFill>
              </a:rPr>
              <a:t>Intuitiv durch sein Design</a:t>
            </a:r>
          </a:p>
          <a:p>
            <a:pPr algn="ctr">
              <a:lnSpc>
                <a:spcPct val="150000"/>
              </a:lnSpc>
            </a:pPr>
            <a:r>
              <a:rPr lang="de-DE" sz="1100">
                <a:solidFill>
                  <a:srgbClr val="03437C"/>
                </a:solidFill>
              </a:rPr>
              <a:t>Visuell und auf den Endnutzer ausgerichtet</a:t>
            </a:r>
          </a:p>
          <a:p>
            <a:pPr algn="ctr">
              <a:lnSpc>
                <a:spcPct val="150000"/>
              </a:lnSpc>
            </a:pPr>
            <a:r>
              <a:rPr lang="de-DE" sz="1100">
                <a:solidFill>
                  <a:srgbClr val="03437C"/>
                </a:solidFill>
              </a:rPr>
              <a:t>In allen Playern enthalten (kostenlose Cloud)</a:t>
            </a:r>
          </a:p>
          <a:p>
            <a:pPr algn="ctr">
              <a:lnSpc>
                <a:spcPct val="150000"/>
              </a:lnSpc>
            </a:pPr>
            <a:r>
              <a:rPr lang="de-DE" sz="1100">
                <a:solidFill>
                  <a:srgbClr val="03437C"/>
                </a:solidFill>
              </a:rPr>
              <a:t>Online-Chat Unterstützung inklusive</a:t>
            </a:r>
          </a:p>
          <a:p>
            <a:pPr algn="ctr">
              <a:lnSpc>
                <a:spcPct val="150000"/>
              </a:lnSpc>
            </a:pPr>
            <a:r>
              <a:rPr lang="de-DE" sz="1100">
                <a:solidFill>
                  <a:srgbClr val="03437C"/>
                </a:solidFill>
              </a:rPr>
              <a:t>Und mehr: Mehrere Nutzer, Tagging, Dienstleistungen</a:t>
            </a:r>
          </a:p>
          <a:p>
            <a:pPr algn="ctr"/>
            <a:endParaRPr lang="en-GB" sz="1200">
              <a:solidFill>
                <a:schemeClr val="bg1"/>
              </a:solidFill>
            </a:endParaRPr>
          </a:p>
        </p:txBody>
      </p:sp>
      <p:sp>
        <p:nvSpPr>
          <p:cNvPr id="12" name="TextBox 11">
            <a:extLst>
              <a:ext uri="{FF2B5EF4-FFF2-40B4-BE49-F238E27FC236}">
                <a16:creationId xmlns:a16="http://schemas.microsoft.com/office/drawing/2014/main" id="{DC442D19-66B4-43C3-B5CB-8EF06FEA7F86}"/>
              </a:ext>
            </a:extLst>
          </p:cNvPr>
          <p:cNvSpPr txBox="1"/>
          <p:nvPr/>
        </p:nvSpPr>
        <p:spPr>
          <a:xfrm>
            <a:off x="643865" y="3028108"/>
            <a:ext cx="3693967" cy="307777"/>
          </a:xfrm>
          <a:prstGeom prst="rect">
            <a:avLst/>
          </a:prstGeom>
          <a:noFill/>
        </p:spPr>
        <p:txBody>
          <a:bodyPr wrap="square">
            <a:spAutoFit/>
          </a:bodyPr>
          <a:lstStyle/>
          <a:p>
            <a:pPr algn="ctr"/>
            <a:r>
              <a:rPr lang="en-GB" sz="1400" b="1">
                <a:solidFill>
                  <a:srgbClr val="03437C"/>
                </a:solidFill>
              </a:rPr>
              <a:t>Player + SpinetiX ARYA</a:t>
            </a:r>
            <a:endParaRPr lang="fr-CH" sz="1400" b="1">
              <a:solidFill>
                <a:srgbClr val="03437C"/>
              </a:solidFill>
            </a:endParaRPr>
          </a:p>
        </p:txBody>
      </p:sp>
      <p:sp>
        <p:nvSpPr>
          <p:cNvPr id="15" name="Title 1">
            <a:extLst>
              <a:ext uri="{FF2B5EF4-FFF2-40B4-BE49-F238E27FC236}">
                <a16:creationId xmlns:a16="http://schemas.microsoft.com/office/drawing/2014/main" id="{3DBCEBEB-6FC9-4F25-AC4E-21064AE5DDD6}"/>
              </a:ext>
            </a:extLst>
          </p:cNvPr>
          <p:cNvSpPr txBox="1">
            <a:spLocks/>
          </p:cNvSpPr>
          <p:nvPr/>
        </p:nvSpPr>
        <p:spPr>
          <a:xfrm>
            <a:off x="252000" y="36000"/>
            <a:ext cx="8028000" cy="720000"/>
          </a:xfrm>
          <a:prstGeom prst="rect">
            <a:avLst/>
          </a:prstGeom>
        </p:spPr>
        <p:txBody>
          <a:bodyPr vert="horz" lIns="91440" tIns="45720" rIns="91440" bIns="45720" rtlCol="0" anchor="ctr">
            <a:noAutofit/>
          </a:bodyPr>
          <a:lstStyle>
            <a:lvl1pPr algn="l" defTabSz="914355" rtl="0" eaLnBrk="1" latinLnBrk="0" hangingPunct="1">
              <a:lnSpc>
                <a:spcPct val="90000"/>
              </a:lnSpc>
              <a:spcBef>
                <a:spcPct val="0"/>
              </a:spcBef>
              <a:buNone/>
              <a:defRPr sz="2000" kern="1200">
                <a:solidFill>
                  <a:schemeClr val="bg1"/>
                </a:solidFill>
                <a:latin typeface="Nunito Sans Light" panose="00000400000000000000" pitchFamily="2" charset="0"/>
                <a:ea typeface="+mj-ea"/>
                <a:cs typeface="+mj-cs"/>
              </a:defRPr>
            </a:lvl1pPr>
          </a:lstStyle>
          <a:p>
            <a:r>
              <a:rPr lang="de-DE"/>
              <a:t>Cloudbasiertes Szenario</a:t>
            </a:r>
          </a:p>
        </p:txBody>
      </p:sp>
      <p:cxnSp>
        <p:nvCxnSpPr>
          <p:cNvPr id="18" name="Straight Connector 17">
            <a:extLst>
              <a:ext uri="{FF2B5EF4-FFF2-40B4-BE49-F238E27FC236}">
                <a16:creationId xmlns:a16="http://schemas.microsoft.com/office/drawing/2014/main" id="{946E96F1-3E6E-4057-B18B-7DFC29B5152D}"/>
              </a:ext>
            </a:extLst>
          </p:cNvPr>
          <p:cNvCxnSpPr>
            <a:cxnSpLocks/>
          </p:cNvCxnSpPr>
          <p:nvPr/>
        </p:nvCxnSpPr>
        <p:spPr>
          <a:xfrm>
            <a:off x="1076633" y="3351292"/>
            <a:ext cx="2728451" cy="0"/>
          </a:xfrm>
          <a:prstGeom prst="line">
            <a:avLst/>
          </a:prstGeom>
          <a:ln>
            <a:solidFill>
              <a:srgbClr val="CDA458"/>
            </a:solidFill>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D2A82F18-275B-46DB-8518-86E3BE1B2A10}"/>
              </a:ext>
            </a:extLst>
          </p:cNvPr>
          <p:cNvSpPr/>
          <p:nvPr/>
        </p:nvSpPr>
        <p:spPr>
          <a:xfrm>
            <a:off x="2389853" y="1822130"/>
            <a:ext cx="400986" cy="400986"/>
          </a:xfrm>
          <a:custGeom>
            <a:avLst/>
            <a:gdLst>
              <a:gd name="connsiteX0" fmla="*/ 0 w 400986"/>
              <a:gd name="connsiteY0" fmla="*/ 0 h 400986"/>
              <a:gd name="connsiteX1" fmla="*/ 400987 w 400986"/>
              <a:gd name="connsiteY1" fmla="*/ 0 h 400986"/>
              <a:gd name="connsiteX2" fmla="*/ 400987 w 400986"/>
              <a:gd name="connsiteY2" fmla="*/ 400987 h 400986"/>
              <a:gd name="connsiteX3" fmla="*/ 0 w 400986"/>
              <a:gd name="connsiteY3" fmla="*/ 400987 h 400986"/>
            </a:gdLst>
            <a:ahLst/>
            <a:cxnLst>
              <a:cxn ang="0">
                <a:pos x="connsiteX0" y="connsiteY0"/>
              </a:cxn>
              <a:cxn ang="0">
                <a:pos x="connsiteX1" y="connsiteY1"/>
              </a:cxn>
              <a:cxn ang="0">
                <a:pos x="connsiteX2" y="connsiteY2"/>
              </a:cxn>
              <a:cxn ang="0">
                <a:pos x="connsiteX3" y="connsiteY3"/>
              </a:cxn>
            </a:cxnLst>
            <a:rect l="l" t="t" r="r" b="b"/>
            <a:pathLst>
              <a:path w="400986" h="400986">
                <a:moveTo>
                  <a:pt x="0" y="0"/>
                </a:moveTo>
                <a:lnTo>
                  <a:pt x="400987" y="0"/>
                </a:lnTo>
                <a:lnTo>
                  <a:pt x="400987" y="400987"/>
                </a:lnTo>
                <a:lnTo>
                  <a:pt x="0" y="400987"/>
                </a:lnTo>
                <a:close/>
              </a:path>
            </a:pathLst>
          </a:custGeom>
          <a:noFill/>
          <a:ln w="2301" cap="flat">
            <a:noFill/>
            <a:prstDash val="solid"/>
            <a:miter/>
          </a:ln>
        </p:spPr>
        <p:txBody>
          <a:bodyPr rtlCol="0" anchor="ctr"/>
          <a:lstStyle/>
          <a:p>
            <a:endParaRPr lang="fr-CH"/>
          </a:p>
        </p:txBody>
      </p:sp>
      <p:sp>
        <p:nvSpPr>
          <p:cNvPr id="5" name="TextBox 4">
            <a:extLst>
              <a:ext uri="{FF2B5EF4-FFF2-40B4-BE49-F238E27FC236}">
                <a16:creationId xmlns:a16="http://schemas.microsoft.com/office/drawing/2014/main" id="{A57778B0-47E0-491F-AFA3-409BC347DC27}"/>
              </a:ext>
            </a:extLst>
          </p:cNvPr>
          <p:cNvSpPr txBox="1"/>
          <p:nvPr/>
        </p:nvSpPr>
        <p:spPr>
          <a:xfrm>
            <a:off x="2298475" y="1699067"/>
            <a:ext cx="408853" cy="524939"/>
          </a:xfrm>
          <a:prstGeom prst="rect">
            <a:avLst/>
          </a:prstGeom>
          <a:noFill/>
        </p:spPr>
        <p:txBody>
          <a:bodyPr wrap="none" rtlCol="0">
            <a:spAutoFit/>
          </a:bodyPr>
          <a:lstStyle/>
          <a:p>
            <a:pPr algn="l"/>
            <a:r>
              <a:rPr lang="fr-CH" sz="3050" spc="0" baseline="0">
                <a:solidFill>
                  <a:srgbClr val="000000"/>
                </a:solidFill>
                <a:latin typeface="Arial"/>
                <a:cs typeface="Arial"/>
                <a:sym typeface="Arial"/>
                <a:rtl val="0"/>
              </a:rPr>
              <a:t>+</a:t>
            </a:r>
          </a:p>
        </p:txBody>
      </p:sp>
      <p:grpSp>
        <p:nvGrpSpPr>
          <p:cNvPr id="6" name="Graphic 26">
            <a:extLst>
              <a:ext uri="{FF2B5EF4-FFF2-40B4-BE49-F238E27FC236}">
                <a16:creationId xmlns:a16="http://schemas.microsoft.com/office/drawing/2014/main" id="{D1F32FCC-22DB-419C-B08E-63042A4D1149}"/>
              </a:ext>
            </a:extLst>
          </p:cNvPr>
          <p:cNvGrpSpPr/>
          <p:nvPr/>
        </p:nvGrpSpPr>
        <p:grpSpPr>
          <a:xfrm>
            <a:off x="751549" y="2234944"/>
            <a:ext cx="1618012" cy="329437"/>
            <a:chOff x="751549" y="2234944"/>
            <a:chExt cx="1618012" cy="329437"/>
          </a:xfrm>
        </p:grpSpPr>
        <p:sp>
          <p:nvSpPr>
            <p:cNvPr id="7" name="Freeform: Shape 6">
              <a:extLst>
                <a:ext uri="{FF2B5EF4-FFF2-40B4-BE49-F238E27FC236}">
                  <a16:creationId xmlns:a16="http://schemas.microsoft.com/office/drawing/2014/main" id="{57EACBDC-930C-4B6C-9867-43C1B1DAE53E}"/>
                </a:ext>
              </a:extLst>
            </p:cNvPr>
            <p:cNvSpPr/>
            <p:nvPr/>
          </p:nvSpPr>
          <p:spPr>
            <a:xfrm>
              <a:off x="751549" y="2307741"/>
              <a:ext cx="1618012" cy="256640"/>
            </a:xfrm>
            <a:custGeom>
              <a:avLst/>
              <a:gdLst>
                <a:gd name="connsiteX0" fmla="*/ 0 w 1618012"/>
                <a:gd name="connsiteY0" fmla="*/ 0 h 256640"/>
                <a:gd name="connsiteX1" fmla="*/ 1618013 w 1618012"/>
                <a:gd name="connsiteY1" fmla="*/ 0 h 256640"/>
                <a:gd name="connsiteX2" fmla="*/ 1618013 w 1618012"/>
                <a:gd name="connsiteY2" fmla="*/ 256641 h 256640"/>
                <a:gd name="connsiteX3" fmla="*/ 0 w 1618012"/>
                <a:gd name="connsiteY3" fmla="*/ 256641 h 256640"/>
              </a:gdLst>
              <a:ahLst/>
              <a:cxnLst>
                <a:cxn ang="0">
                  <a:pos x="connsiteX0" y="connsiteY0"/>
                </a:cxn>
                <a:cxn ang="0">
                  <a:pos x="connsiteX1" y="connsiteY1"/>
                </a:cxn>
                <a:cxn ang="0">
                  <a:pos x="connsiteX2" y="connsiteY2"/>
                </a:cxn>
                <a:cxn ang="0">
                  <a:pos x="connsiteX3" y="connsiteY3"/>
                </a:cxn>
              </a:cxnLst>
              <a:rect l="l" t="t" r="r" b="b"/>
              <a:pathLst>
                <a:path w="1618012" h="256640">
                  <a:moveTo>
                    <a:pt x="0" y="0"/>
                  </a:moveTo>
                  <a:lnTo>
                    <a:pt x="1618013" y="0"/>
                  </a:lnTo>
                  <a:lnTo>
                    <a:pt x="1618013" y="256641"/>
                  </a:lnTo>
                  <a:lnTo>
                    <a:pt x="0" y="256641"/>
                  </a:lnTo>
                  <a:close/>
                </a:path>
              </a:pathLst>
            </a:custGeom>
            <a:noFill/>
            <a:ln w="2301" cap="flat">
              <a:noFill/>
              <a:prstDash val="solid"/>
              <a:miter/>
            </a:ln>
          </p:spPr>
          <p:txBody>
            <a:bodyPr rtlCol="0" anchor="ctr"/>
            <a:lstStyle/>
            <a:p>
              <a:endParaRPr lang="fr-CH"/>
            </a:p>
          </p:txBody>
        </p:sp>
        <p:sp>
          <p:nvSpPr>
            <p:cNvPr id="8" name="TextBox 7">
              <a:extLst>
                <a:ext uri="{FF2B5EF4-FFF2-40B4-BE49-F238E27FC236}">
                  <a16:creationId xmlns:a16="http://schemas.microsoft.com/office/drawing/2014/main" id="{5ED2BF30-022A-466C-9636-33889B5775E4}"/>
                </a:ext>
              </a:extLst>
            </p:cNvPr>
            <p:cNvSpPr txBox="1"/>
            <p:nvPr/>
          </p:nvSpPr>
          <p:spPr>
            <a:xfrm>
              <a:off x="774515" y="2234944"/>
              <a:ext cx="1504130" cy="245931"/>
            </a:xfrm>
            <a:prstGeom prst="rect">
              <a:avLst/>
            </a:prstGeom>
            <a:noFill/>
          </p:spPr>
          <p:txBody>
            <a:bodyPr wrap="none" rtlCol="0">
              <a:spAutoFit/>
            </a:bodyPr>
            <a:lstStyle/>
            <a:p>
              <a:pPr algn="l"/>
              <a:r>
                <a:rPr lang="fr-CH" sz="1089" spc="0" baseline="0">
                  <a:solidFill>
                    <a:srgbClr val="000000"/>
                  </a:solidFill>
                  <a:latin typeface="Arial"/>
                  <a:cs typeface="Arial"/>
                  <a:sym typeface="Arial"/>
                  <a:rtl val="0"/>
                </a:rPr>
                <a:t>HMP400 / HMP400W</a:t>
              </a:r>
            </a:p>
          </p:txBody>
        </p:sp>
      </p:grpSp>
      <p:pic>
        <p:nvPicPr>
          <p:cNvPr id="9" name="Picture 8">
            <a:extLst>
              <a:ext uri="{FF2B5EF4-FFF2-40B4-BE49-F238E27FC236}">
                <a16:creationId xmlns:a16="http://schemas.microsoft.com/office/drawing/2014/main" id="{0239F882-9BBA-48F4-8B87-C18944DFC31F}"/>
              </a:ext>
            </a:extLst>
          </p:cNvPr>
          <p:cNvPicPr>
            <a:picLocks noChangeAspect="1"/>
          </p:cNvPicPr>
          <p:nvPr/>
        </p:nvPicPr>
        <p:blipFill>
          <a:blip r:embed="rId4"/>
          <a:stretch>
            <a:fillRect/>
          </a:stretch>
        </p:blipFill>
        <p:spPr>
          <a:xfrm>
            <a:off x="755326" y="1409821"/>
            <a:ext cx="1520498" cy="824367"/>
          </a:xfrm>
          <a:custGeom>
            <a:avLst/>
            <a:gdLst>
              <a:gd name="connsiteX0" fmla="*/ -1821 w 1520498"/>
              <a:gd name="connsiteY0" fmla="*/ -849 h 824367"/>
              <a:gd name="connsiteX1" fmla="*/ 1518677 w 1520498"/>
              <a:gd name="connsiteY1" fmla="*/ -849 h 824367"/>
              <a:gd name="connsiteX2" fmla="*/ 1518677 w 1520498"/>
              <a:gd name="connsiteY2" fmla="*/ 823519 h 824367"/>
              <a:gd name="connsiteX3" fmla="*/ -1821 w 1520498"/>
              <a:gd name="connsiteY3" fmla="*/ 823519 h 824367"/>
            </a:gdLst>
            <a:ahLst/>
            <a:cxnLst>
              <a:cxn ang="0">
                <a:pos x="connsiteX0" y="connsiteY0"/>
              </a:cxn>
              <a:cxn ang="0">
                <a:pos x="connsiteX1" y="connsiteY1"/>
              </a:cxn>
              <a:cxn ang="0">
                <a:pos x="connsiteX2" y="connsiteY2"/>
              </a:cxn>
              <a:cxn ang="0">
                <a:pos x="connsiteX3" y="connsiteY3"/>
              </a:cxn>
            </a:cxnLst>
            <a:rect l="l" t="t" r="r" b="b"/>
            <a:pathLst>
              <a:path w="1520498" h="824367">
                <a:moveTo>
                  <a:pt x="-1821" y="-849"/>
                </a:moveTo>
                <a:lnTo>
                  <a:pt x="1518677" y="-849"/>
                </a:lnTo>
                <a:lnTo>
                  <a:pt x="1518677" y="823519"/>
                </a:lnTo>
                <a:lnTo>
                  <a:pt x="-1821" y="823519"/>
                </a:lnTo>
                <a:close/>
              </a:path>
            </a:pathLst>
          </a:custGeom>
        </p:spPr>
      </p:pic>
      <p:sp>
        <p:nvSpPr>
          <p:cNvPr id="11" name="Freeform: Shape 10">
            <a:extLst>
              <a:ext uri="{FF2B5EF4-FFF2-40B4-BE49-F238E27FC236}">
                <a16:creationId xmlns:a16="http://schemas.microsoft.com/office/drawing/2014/main" id="{81D46250-4422-4CB2-A38F-C24192F21933}"/>
              </a:ext>
            </a:extLst>
          </p:cNvPr>
          <p:cNvSpPr/>
          <p:nvPr/>
        </p:nvSpPr>
        <p:spPr>
          <a:xfrm>
            <a:off x="2790809" y="1479865"/>
            <a:ext cx="1350440" cy="819661"/>
          </a:xfrm>
          <a:custGeom>
            <a:avLst/>
            <a:gdLst>
              <a:gd name="connsiteX0" fmla="*/ 1141194 w 1350440"/>
              <a:gd name="connsiteY0" fmla="*/ 816578 h 819661"/>
              <a:gd name="connsiteX1" fmla="*/ 259900 w 1350440"/>
              <a:gd name="connsiteY1" fmla="*/ 815886 h 819661"/>
              <a:gd name="connsiteX2" fmla="*/ 2797 w 1350440"/>
              <a:gd name="connsiteY2" fmla="*/ 499524 h 819661"/>
              <a:gd name="connsiteX3" fmla="*/ 298407 w 1350440"/>
              <a:gd name="connsiteY3" fmla="*/ 304449 h 819661"/>
              <a:gd name="connsiteX4" fmla="*/ 570497 w 1350440"/>
              <a:gd name="connsiteY4" fmla="*/ 170249 h 819661"/>
              <a:gd name="connsiteX5" fmla="*/ 946811 w 1350440"/>
              <a:gd name="connsiteY5" fmla="*/ 30053 h 819661"/>
              <a:gd name="connsiteX6" fmla="*/ 1127590 w 1350440"/>
              <a:gd name="connsiteY6" fmla="*/ 300298 h 819661"/>
              <a:gd name="connsiteX7" fmla="*/ 1349182 w 1350440"/>
              <a:gd name="connsiteY7" fmla="*/ 564318 h 819661"/>
              <a:gd name="connsiteX8" fmla="*/ 1141194 w 1350440"/>
              <a:gd name="connsiteY8" fmla="*/ 816578 h 8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440" h="819661">
                <a:moveTo>
                  <a:pt x="1141194" y="816578"/>
                </a:moveTo>
                <a:cubicBezTo>
                  <a:pt x="847660" y="816578"/>
                  <a:pt x="553434" y="823956"/>
                  <a:pt x="259900" y="815886"/>
                </a:cubicBezTo>
                <a:cubicBezTo>
                  <a:pt x="94570" y="811505"/>
                  <a:pt x="-19569" y="681224"/>
                  <a:pt x="2797" y="499524"/>
                </a:cubicBezTo>
                <a:cubicBezTo>
                  <a:pt x="37155" y="223283"/>
                  <a:pt x="298407" y="304449"/>
                  <a:pt x="298407" y="304449"/>
                </a:cubicBezTo>
                <a:cubicBezTo>
                  <a:pt x="298407" y="304449"/>
                  <a:pt x="361818" y="115600"/>
                  <a:pt x="570497" y="170249"/>
                </a:cubicBezTo>
                <a:cubicBezTo>
                  <a:pt x="570497" y="170249"/>
                  <a:pt x="700777" y="-85701"/>
                  <a:pt x="946811" y="30053"/>
                </a:cubicBezTo>
                <a:cubicBezTo>
                  <a:pt x="946811" y="30053"/>
                  <a:pt x="1113755" y="82857"/>
                  <a:pt x="1127590" y="300298"/>
                </a:cubicBezTo>
                <a:cubicBezTo>
                  <a:pt x="1127590" y="300298"/>
                  <a:pt x="1335808" y="316439"/>
                  <a:pt x="1349182" y="564318"/>
                </a:cubicBezTo>
                <a:cubicBezTo>
                  <a:pt x="1349182" y="564779"/>
                  <a:pt x="1379619" y="780145"/>
                  <a:pt x="1141194" y="816578"/>
                </a:cubicBezTo>
                <a:close/>
              </a:path>
            </a:pathLst>
          </a:custGeom>
          <a:solidFill>
            <a:srgbClr val="21AAE2"/>
          </a:solidFill>
          <a:ln w="2301" cap="flat">
            <a:noFill/>
            <a:prstDash val="solid"/>
            <a:miter/>
          </a:ln>
        </p:spPr>
        <p:txBody>
          <a:bodyPr rtlCol="0" anchor="ctr"/>
          <a:lstStyle/>
          <a:p>
            <a:endParaRPr lang="fr-CH"/>
          </a:p>
        </p:txBody>
      </p:sp>
      <p:sp>
        <p:nvSpPr>
          <p:cNvPr id="13" name="Freeform: Shape 12">
            <a:extLst>
              <a:ext uri="{FF2B5EF4-FFF2-40B4-BE49-F238E27FC236}">
                <a16:creationId xmlns:a16="http://schemas.microsoft.com/office/drawing/2014/main" id="{FABD453E-C2EA-4177-AAF0-5F815D803923}"/>
              </a:ext>
            </a:extLst>
          </p:cNvPr>
          <p:cNvSpPr/>
          <p:nvPr/>
        </p:nvSpPr>
        <p:spPr>
          <a:xfrm>
            <a:off x="2790840" y="1950565"/>
            <a:ext cx="1312026" cy="187234"/>
          </a:xfrm>
          <a:custGeom>
            <a:avLst/>
            <a:gdLst>
              <a:gd name="connsiteX0" fmla="*/ 0 w 1312026"/>
              <a:gd name="connsiteY0" fmla="*/ 0 h 187234"/>
              <a:gd name="connsiteX1" fmla="*/ 1312027 w 1312026"/>
              <a:gd name="connsiteY1" fmla="*/ 0 h 187234"/>
              <a:gd name="connsiteX2" fmla="*/ 1312027 w 1312026"/>
              <a:gd name="connsiteY2" fmla="*/ 187235 h 187234"/>
              <a:gd name="connsiteX3" fmla="*/ 0 w 1312026"/>
              <a:gd name="connsiteY3" fmla="*/ 187235 h 187234"/>
            </a:gdLst>
            <a:ahLst/>
            <a:cxnLst>
              <a:cxn ang="0">
                <a:pos x="connsiteX0" y="connsiteY0"/>
              </a:cxn>
              <a:cxn ang="0">
                <a:pos x="connsiteX1" y="connsiteY1"/>
              </a:cxn>
              <a:cxn ang="0">
                <a:pos x="connsiteX2" y="connsiteY2"/>
              </a:cxn>
              <a:cxn ang="0">
                <a:pos x="connsiteX3" y="connsiteY3"/>
              </a:cxn>
            </a:cxnLst>
            <a:rect l="l" t="t" r="r" b="b"/>
            <a:pathLst>
              <a:path w="1312026" h="187234">
                <a:moveTo>
                  <a:pt x="0" y="0"/>
                </a:moveTo>
                <a:lnTo>
                  <a:pt x="1312027" y="0"/>
                </a:lnTo>
                <a:lnTo>
                  <a:pt x="1312027" y="187235"/>
                </a:lnTo>
                <a:lnTo>
                  <a:pt x="0" y="187235"/>
                </a:lnTo>
                <a:close/>
              </a:path>
            </a:pathLst>
          </a:custGeom>
          <a:noFill/>
          <a:ln w="2301" cap="flat">
            <a:noFill/>
            <a:prstDash val="solid"/>
            <a:miter/>
          </a:ln>
        </p:spPr>
        <p:txBody>
          <a:bodyPr rtlCol="0" anchor="ctr"/>
          <a:lstStyle/>
          <a:p>
            <a:endParaRPr lang="fr-CH"/>
          </a:p>
        </p:txBody>
      </p:sp>
      <p:sp>
        <p:nvSpPr>
          <p:cNvPr id="16" name="TextBox 15">
            <a:extLst>
              <a:ext uri="{FF2B5EF4-FFF2-40B4-BE49-F238E27FC236}">
                <a16:creationId xmlns:a16="http://schemas.microsoft.com/office/drawing/2014/main" id="{02DA4691-6C09-4B13-A000-A1D377AABA9A}"/>
              </a:ext>
            </a:extLst>
          </p:cNvPr>
          <p:cNvSpPr txBox="1"/>
          <p:nvPr/>
        </p:nvSpPr>
        <p:spPr>
          <a:xfrm>
            <a:off x="2802930" y="1873384"/>
            <a:ext cx="1245875" cy="271296"/>
          </a:xfrm>
          <a:prstGeom prst="rect">
            <a:avLst/>
          </a:prstGeom>
          <a:noFill/>
        </p:spPr>
        <p:txBody>
          <a:bodyPr wrap="none" rtlCol="0">
            <a:spAutoFit/>
          </a:bodyPr>
          <a:lstStyle/>
          <a:p>
            <a:pPr algn="l"/>
            <a:r>
              <a:rPr lang="fr-CH" sz="1271" spc="0" baseline="0">
                <a:solidFill>
                  <a:srgbClr val="FFFFFF"/>
                </a:solidFill>
                <a:latin typeface="Arial"/>
                <a:cs typeface="Arial"/>
                <a:sym typeface="Arial"/>
                <a:rtl val="0"/>
              </a:rPr>
              <a:t>SpinetiX ARYA</a:t>
            </a:r>
          </a:p>
        </p:txBody>
      </p:sp>
    </p:spTree>
    <p:extLst>
      <p:ext uri="{BB962C8B-B14F-4D97-AF65-F5344CB8AC3E}">
        <p14:creationId xmlns:p14="http://schemas.microsoft.com/office/powerpoint/2010/main" val="2540259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783C4644-75F8-408D-93AA-2B45839F1C53}"/>
              </a:ext>
            </a:extLst>
          </p:cNvPr>
          <p:cNvSpPr/>
          <p:nvPr/>
        </p:nvSpPr>
        <p:spPr>
          <a:xfrm>
            <a:off x="450525" y="1121990"/>
            <a:ext cx="4104752" cy="1679092"/>
          </a:xfrm>
          <a:prstGeom prst="roundRect">
            <a:avLst/>
          </a:prstGeom>
          <a:solidFill>
            <a:srgbClr val="FFF8E5"/>
          </a:solidFill>
          <a:ln w="6350">
            <a:solidFill>
              <a:srgbClr val="FB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4" name="Picture 3" descr="A person holding a tablet&#10;&#10;Description automatically generated with medium confidence">
            <a:extLst>
              <a:ext uri="{FF2B5EF4-FFF2-40B4-BE49-F238E27FC236}">
                <a16:creationId xmlns:a16="http://schemas.microsoft.com/office/drawing/2014/main" id="{C91A75E4-A9A4-4D14-B9D2-A87D20B497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696" t="814" r="1076" b="869"/>
          <a:stretch/>
        </p:blipFill>
        <p:spPr>
          <a:xfrm>
            <a:off x="4946278" y="792002"/>
            <a:ext cx="4197721" cy="4351498"/>
          </a:xfrm>
          <a:prstGeom prst="rect">
            <a:avLst/>
          </a:prstGeom>
        </p:spPr>
      </p:pic>
      <p:pic>
        <p:nvPicPr>
          <p:cNvPr id="45" name="Picture 44" descr="A picture containing text, computer, electronics, screenshot&#10;&#10;Description automatically generated">
            <a:extLst>
              <a:ext uri="{FF2B5EF4-FFF2-40B4-BE49-F238E27FC236}">
                <a16:creationId xmlns:a16="http://schemas.microsoft.com/office/drawing/2014/main" id="{163B39AA-4E6E-4727-9ABE-506BCCB284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7888" y="1162208"/>
            <a:ext cx="1972504" cy="1571347"/>
          </a:xfrm>
          <a:prstGeom prst="rect">
            <a:avLst/>
          </a:prstGeom>
        </p:spPr>
      </p:pic>
      <p:sp>
        <p:nvSpPr>
          <p:cNvPr id="50" name="TextBox 49">
            <a:extLst>
              <a:ext uri="{FF2B5EF4-FFF2-40B4-BE49-F238E27FC236}">
                <a16:creationId xmlns:a16="http://schemas.microsoft.com/office/drawing/2014/main" id="{699A8C5D-F94A-4DF4-BBCD-B56C278D08A5}"/>
              </a:ext>
            </a:extLst>
          </p:cNvPr>
          <p:cNvSpPr txBox="1"/>
          <p:nvPr/>
        </p:nvSpPr>
        <p:spPr>
          <a:xfrm>
            <a:off x="4928335" y="2992447"/>
            <a:ext cx="3870258" cy="553998"/>
          </a:xfrm>
          <a:prstGeom prst="rect">
            <a:avLst/>
          </a:prstGeom>
          <a:noFill/>
        </p:spPr>
        <p:txBody>
          <a:bodyPr wrap="square">
            <a:spAutoFit/>
          </a:bodyPr>
          <a:lstStyle/>
          <a:p>
            <a:pPr marL="171450" indent="-171450">
              <a:lnSpc>
                <a:spcPct val="150000"/>
              </a:lnSpc>
              <a:buFont typeface="Arial" panose="020B0604020202020204" pitchFamily="34" charset="0"/>
              <a:buChar char="•"/>
            </a:pPr>
            <a:endParaRPr lang="en-GB" sz="1200" b="1">
              <a:solidFill>
                <a:srgbClr val="03437C"/>
              </a:solidFill>
            </a:endParaRPr>
          </a:p>
          <a:p>
            <a:pPr algn="ctr"/>
            <a:endParaRPr lang="en-GB" sz="1200">
              <a:solidFill>
                <a:schemeClr val="bg1"/>
              </a:solidFill>
            </a:endParaRPr>
          </a:p>
        </p:txBody>
      </p:sp>
      <p:sp>
        <p:nvSpPr>
          <p:cNvPr id="16" name="TextBox 15">
            <a:extLst>
              <a:ext uri="{FF2B5EF4-FFF2-40B4-BE49-F238E27FC236}">
                <a16:creationId xmlns:a16="http://schemas.microsoft.com/office/drawing/2014/main" id="{668B23D8-ACE2-469D-9967-9B79AA4F7286}"/>
              </a:ext>
            </a:extLst>
          </p:cNvPr>
          <p:cNvSpPr txBox="1"/>
          <p:nvPr/>
        </p:nvSpPr>
        <p:spPr>
          <a:xfrm>
            <a:off x="-2587" y="3264993"/>
            <a:ext cx="4979976" cy="1569660"/>
          </a:xfrm>
          <a:prstGeom prst="rect">
            <a:avLst/>
          </a:prstGeom>
          <a:noFill/>
        </p:spPr>
        <p:txBody>
          <a:bodyPr wrap="square">
            <a:spAutoFit/>
          </a:bodyPr>
          <a:lstStyle/>
          <a:p>
            <a:pPr algn="ctr">
              <a:lnSpc>
                <a:spcPct val="150000"/>
              </a:lnSpc>
            </a:pPr>
            <a:endParaRPr lang="en-GB" sz="600">
              <a:solidFill>
                <a:srgbClr val="03437C"/>
              </a:solidFill>
            </a:endParaRPr>
          </a:p>
          <a:p>
            <a:pPr algn="ctr">
              <a:lnSpc>
                <a:spcPct val="150000"/>
              </a:lnSpc>
            </a:pPr>
            <a:r>
              <a:rPr lang="de-DE" sz="1100">
                <a:solidFill>
                  <a:srgbClr val="03437C"/>
                </a:solidFill>
              </a:rPr>
              <a:t>Einsatz im lokalen Netzwerk vor Ort</a:t>
            </a:r>
          </a:p>
          <a:p>
            <a:pPr algn="ctr">
              <a:lnSpc>
                <a:spcPct val="150000"/>
              </a:lnSpc>
            </a:pPr>
            <a:r>
              <a:rPr lang="de-DE" sz="1100">
                <a:solidFill>
                  <a:srgbClr val="03437C"/>
                </a:solidFill>
              </a:rPr>
              <a:t>Keine wiederkehrenden Kosten</a:t>
            </a:r>
          </a:p>
          <a:p>
            <a:pPr algn="ctr">
              <a:lnSpc>
                <a:spcPct val="150000"/>
              </a:lnSpc>
            </a:pPr>
            <a:r>
              <a:rPr lang="de-DE" sz="1100">
                <a:solidFill>
                  <a:srgbClr val="03437C"/>
                </a:solidFill>
              </a:rPr>
              <a:t>Erweiterte, auf die Kundenbedürfnisse zugeschnittene Content-Gestaltung</a:t>
            </a:r>
          </a:p>
          <a:p>
            <a:pPr algn="ctr">
              <a:lnSpc>
                <a:spcPct val="150000"/>
              </a:lnSpc>
            </a:pPr>
            <a:r>
              <a:rPr lang="de-DE" sz="1100">
                <a:solidFill>
                  <a:srgbClr val="03437C"/>
                </a:solidFill>
              </a:rPr>
              <a:t>Mehr als 250 Widgets </a:t>
            </a:r>
          </a:p>
          <a:p>
            <a:pPr>
              <a:lnSpc>
                <a:spcPct val="150000"/>
              </a:lnSpc>
            </a:pPr>
            <a:endParaRPr lang="en-GB" sz="600">
              <a:solidFill>
                <a:srgbClr val="03437C"/>
              </a:solidFill>
            </a:endParaRPr>
          </a:p>
          <a:p>
            <a:pPr algn="ctr"/>
            <a:endParaRPr lang="en-GB" sz="1200">
              <a:solidFill>
                <a:schemeClr val="bg1"/>
              </a:solidFill>
            </a:endParaRPr>
          </a:p>
        </p:txBody>
      </p:sp>
      <p:sp>
        <p:nvSpPr>
          <p:cNvPr id="14" name="Title 1">
            <a:extLst>
              <a:ext uri="{FF2B5EF4-FFF2-40B4-BE49-F238E27FC236}">
                <a16:creationId xmlns:a16="http://schemas.microsoft.com/office/drawing/2014/main" id="{AD86DA67-A268-45E2-9639-7094D1B91478}"/>
              </a:ext>
            </a:extLst>
          </p:cNvPr>
          <p:cNvSpPr txBox="1">
            <a:spLocks/>
          </p:cNvSpPr>
          <p:nvPr/>
        </p:nvSpPr>
        <p:spPr>
          <a:xfrm>
            <a:off x="252000" y="36000"/>
            <a:ext cx="8028000" cy="720000"/>
          </a:xfrm>
          <a:prstGeom prst="rect">
            <a:avLst/>
          </a:prstGeom>
        </p:spPr>
        <p:txBody>
          <a:bodyPr vert="horz" lIns="91440" tIns="45720" rIns="91440" bIns="45720" rtlCol="0" anchor="ctr">
            <a:noAutofit/>
          </a:bodyPr>
          <a:lstStyle>
            <a:lvl1pPr algn="l" defTabSz="914355" rtl="0" eaLnBrk="1" latinLnBrk="0" hangingPunct="1">
              <a:lnSpc>
                <a:spcPct val="90000"/>
              </a:lnSpc>
              <a:spcBef>
                <a:spcPct val="0"/>
              </a:spcBef>
              <a:buNone/>
              <a:defRPr sz="2000" kern="1200">
                <a:solidFill>
                  <a:schemeClr val="bg1"/>
                </a:solidFill>
                <a:latin typeface="Nunito Sans Light" panose="00000400000000000000" pitchFamily="2" charset="0"/>
                <a:ea typeface="+mj-ea"/>
                <a:cs typeface="+mj-cs"/>
              </a:defRPr>
            </a:lvl1pPr>
          </a:lstStyle>
          <a:p>
            <a:r>
              <a:rPr lang="en-US"/>
              <a:t>On-Premise </a:t>
            </a:r>
            <a:r>
              <a:rPr lang="en-US" err="1"/>
              <a:t>Szenario</a:t>
            </a:r>
            <a:endParaRPr lang="fr-CH"/>
          </a:p>
        </p:txBody>
      </p:sp>
      <p:sp>
        <p:nvSpPr>
          <p:cNvPr id="18" name="TextBox 17">
            <a:extLst>
              <a:ext uri="{FF2B5EF4-FFF2-40B4-BE49-F238E27FC236}">
                <a16:creationId xmlns:a16="http://schemas.microsoft.com/office/drawing/2014/main" id="{BD826B82-FDD6-4231-AE05-030839896D29}"/>
              </a:ext>
            </a:extLst>
          </p:cNvPr>
          <p:cNvSpPr txBox="1"/>
          <p:nvPr/>
        </p:nvSpPr>
        <p:spPr>
          <a:xfrm>
            <a:off x="643861" y="3028108"/>
            <a:ext cx="3693967" cy="307777"/>
          </a:xfrm>
          <a:prstGeom prst="rect">
            <a:avLst/>
          </a:prstGeom>
          <a:noFill/>
        </p:spPr>
        <p:txBody>
          <a:bodyPr wrap="square">
            <a:spAutoFit/>
          </a:bodyPr>
          <a:lstStyle/>
          <a:p>
            <a:pPr algn="ctr"/>
            <a:r>
              <a:rPr lang="en-GB" sz="1400" b="1">
                <a:solidFill>
                  <a:srgbClr val="03437C"/>
                </a:solidFill>
              </a:rPr>
              <a:t>Player + </a:t>
            </a:r>
            <a:r>
              <a:rPr lang="en-GB" sz="1400" b="1" err="1">
                <a:solidFill>
                  <a:srgbClr val="03437C"/>
                </a:solidFill>
              </a:rPr>
              <a:t>Elementi</a:t>
            </a:r>
            <a:r>
              <a:rPr lang="en-GB" sz="1400" b="1">
                <a:solidFill>
                  <a:srgbClr val="03437C"/>
                </a:solidFill>
              </a:rPr>
              <a:t> Software</a:t>
            </a:r>
            <a:endParaRPr lang="fr-CH" sz="1400" b="1">
              <a:solidFill>
                <a:srgbClr val="03437C"/>
              </a:solidFill>
            </a:endParaRPr>
          </a:p>
        </p:txBody>
      </p:sp>
      <p:cxnSp>
        <p:nvCxnSpPr>
          <p:cNvPr id="19" name="Straight Connector 18">
            <a:extLst>
              <a:ext uri="{FF2B5EF4-FFF2-40B4-BE49-F238E27FC236}">
                <a16:creationId xmlns:a16="http://schemas.microsoft.com/office/drawing/2014/main" id="{DC1C1A74-73DD-418D-977D-BB1A29AFF66D}"/>
              </a:ext>
            </a:extLst>
          </p:cNvPr>
          <p:cNvCxnSpPr>
            <a:cxnSpLocks/>
          </p:cNvCxnSpPr>
          <p:nvPr/>
        </p:nvCxnSpPr>
        <p:spPr>
          <a:xfrm>
            <a:off x="1076629" y="3351292"/>
            <a:ext cx="2728451" cy="0"/>
          </a:xfrm>
          <a:prstGeom prst="line">
            <a:avLst/>
          </a:prstGeom>
          <a:ln>
            <a:solidFill>
              <a:srgbClr val="CDA458"/>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64B8825-674A-4EBC-9CD0-E823384F9CEB}"/>
              </a:ext>
            </a:extLst>
          </p:cNvPr>
          <p:cNvSpPr txBox="1"/>
          <p:nvPr/>
        </p:nvSpPr>
        <p:spPr>
          <a:xfrm>
            <a:off x="2298475" y="1699067"/>
            <a:ext cx="408853" cy="524939"/>
          </a:xfrm>
          <a:prstGeom prst="rect">
            <a:avLst/>
          </a:prstGeom>
          <a:noFill/>
        </p:spPr>
        <p:txBody>
          <a:bodyPr wrap="none" rtlCol="0">
            <a:spAutoFit/>
          </a:bodyPr>
          <a:lstStyle/>
          <a:p>
            <a:pPr algn="l"/>
            <a:r>
              <a:rPr lang="fr-CH" sz="3050" spc="0" baseline="0">
                <a:solidFill>
                  <a:srgbClr val="000000"/>
                </a:solidFill>
                <a:latin typeface="Arial"/>
                <a:cs typeface="Arial"/>
                <a:sym typeface="Arial"/>
                <a:rtl val="0"/>
              </a:rPr>
              <a:t>+</a:t>
            </a:r>
          </a:p>
        </p:txBody>
      </p:sp>
      <p:grpSp>
        <p:nvGrpSpPr>
          <p:cNvPr id="30" name="Graphic 26">
            <a:extLst>
              <a:ext uri="{FF2B5EF4-FFF2-40B4-BE49-F238E27FC236}">
                <a16:creationId xmlns:a16="http://schemas.microsoft.com/office/drawing/2014/main" id="{A54F6F7B-F06E-4B03-993D-2C7A350986D9}"/>
              </a:ext>
            </a:extLst>
          </p:cNvPr>
          <p:cNvGrpSpPr/>
          <p:nvPr/>
        </p:nvGrpSpPr>
        <p:grpSpPr>
          <a:xfrm>
            <a:off x="751549" y="2234944"/>
            <a:ext cx="1618012" cy="329437"/>
            <a:chOff x="751549" y="2234944"/>
            <a:chExt cx="1618012" cy="329437"/>
          </a:xfrm>
        </p:grpSpPr>
        <p:sp>
          <p:nvSpPr>
            <p:cNvPr id="31" name="Freeform: Shape 30">
              <a:extLst>
                <a:ext uri="{FF2B5EF4-FFF2-40B4-BE49-F238E27FC236}">
                  <a16:creationId xmlns:a16="http://schemas.microsoft.com/office/drawing/2014/main" id="{52DB394C-EF84-47C0-9CF1-9E745512F622}"/>
                </a:ext>
              </a:extLst>
            </p:cNvPr>
            <p:cNvSpPr/>
            <p:nvPr/>
          </p:nvSpPr>
          <p:spPr>
            <a:xfrm>
              <a:off x="751549" y="2307741"/>
              <a:ext cx="1618012" cy="256640"/>
            </a:xfrm>
            <a:custGeom>
              <a:avLst/>
              <a:gdLst>
                <a:gd name="connsiteX0" fmla="*/ 0 w 1618012"/>
                <a:gd name="connsiteY0" fmla="*/ 0 h 256640"/>
                <a:gd name="connsiteX1" fmla="*/ 1618013 w 1618012"/>
                <a:gd name="connsiteY1" fmla="*/ 0 h 256640"/>
                <a:gd name="connsiteX2" fmla="*/ 1618013 w 1618012"/>
                <a:gd name="connsiteY2" fmla="*/ 256641 h 256640"/>
                <a:gd name="connsiteX3" fmla="*/ 0 w 1618012"/>
                <a:gd name="connsiteY3" fmla="*/ 256641 h 256640"/>
              </a:gdLst>
              <a:ahLst/>
              <a:cxnLst>
                <a:cxn ang="0">
                  <a:pos x="connsiteX0" y="connsiteY0"/>
                </a:cxn>
                <a:cxn ang="0">
                  <a:pos x="connsiteX1" y="connsiteY1"/>
                </a:cxn>
                <a:cxn ang="0">
                  <a:pos x="connsiteX2" y="connsiteY2"/>
                </a:cxn>
                <a:cxn ang="0">
                  <a:pos x="connsiteX3" y="connsiteY3"/>
                </a:cxn>
              </a:cxnLst>
              <a:rect l="l" t="t" r="r" b="b"/>
              <a:pathLst>
                <a:path w="1618012" h="256640">
                  <a:moveTo>
                    <a:pt x="0" y="0"/>
                  </a:moveTo>
                  <a:lnTo>
                    <a:pt x="1618013" y="0"/>
                  </a:lnTo>
                  <a:lnTo>
                    <a:pt x="1618013" y="256641"/>
                  </a:lnTo>
                  <a:lnTo>
                    <a:pt x="0" y="256641"/>
                  </a:lnTo>
                  <a:close/>
                </a:path>
              </a:pathLst>
            </a:custGeom>
            <a:noFill/>
            <a:ln w="2301" cap="flat">
              <a:noFill/>
              <a:prstDash val="solid"/>
              <a:miter/>
            </a:ln>
          </p:spPr>
          <p:txBody>
            <a:bodyPr rtlCol="0" anchor="ctr"/>
            <a:lstStyle/>
            <a:p>
              <a:endParaRPr lang="fr-CH"/>
            </a:p>
          </p:txBody>
        </p:sp>
        <p:sp>
          <p:nvSpPr>
            <p:cNvPr id="32" name="TextBox 31">
              <a:extLst>
                <a:ext uri="{FF2B5EF4-FFF2-40B4-BE49-F238E27FC236}">
                  <a16:creationId xmlns:a16="http://schemas.microsoft.com/office/drawing/2014/main" id="{084ADA98-92B1-47F3-82D6-7738803D2CF2}"/>
                </a:ext>
              </a:extLst>
            </p:cNvPr>
            <p:cNvSpPr txBox="1"/>
            <p:nvPr/>
          </p:nvSpPr>
          <p:spPr>
            <a:xfrm>
              <a:off x="774515" y="2234944"/>
              <a:ext cx="1504130" cy="245931"/>
            </a:xfrm>
            <a:prstGeom prst="rect">
              <a:avLst/>
            </a:prstGeom>
            <a:noFill/>
          </p:spPr>
          <p:txBody>
            <a:bodyPr wrap="none" rtlCol="0">
              <a:spAutoFit/>
            </a:bodyPr>
            <a:lstStyle/>
            <a:p>
              <a:pPr algn="l"/>
              <a:r>
                <a:rPr lang="fr-CH" sz="1089" spc="0" baseline="0">
                  <a:solidFill>
                    <a:srgbClr val="000000"/>
                  </a:solidFill>
                  <a:latin typeface="Arial"/>
                  <a:cs typeface="Arial"/>
                  <a:sym typeface="Arial"/>
                  <a:rtl val="0"/>
                </a:rPr>
                <a:t>HMP400 / HMP400W</a:t>
              </a:r>
            </a:p>
          </p:txBody>
        </p:sp>
      </p:grpSp>
      <p:pic>
        <p:nvPicPr>
          <p:cNvPr id="33" name="Picture 32">
            <a:extLst>
              <a:ext uri="{FF2B5EF4-FFF2-40B4-BE49-F238E27FC236}">
                <a16:creationId xmlns:a16="http://schemas.microsoft.com/office/drawing/2014/main" id="{30E23957-437D-4445-98A6-94ED4562F954}"/>
              </a:ext>
            </a:extLst>
          </p:cNvPr>
          <p:cNvPicPr>
            <a:picLocks noChangeAspect="1"/>
          </p:cNvPicPr>
          <p:nvPr/>
        </p:nvPicPr>
        <p:blipFill>
          <a:blip r:embed="rId5"/>
          <a:stretch>
            <a:fillRect/>
          </a:stretch>
        </p:blipFill>
        <p:spPr>
          <a:xfrm>
            <a:off x="755326" y="1409821"/>
            <a:ext cx="1520498" cy="824367"/>
          </a:xfrm>
          <a:custGeom>
            <a:avLst/>
            <a:gdLst>
              <a:gd name="connsiteX0" fmla="*/ -1821 w 1520498"/>
              <a:gd name="connsiteY0" fmla="*/ -849 h 824367"/>
              <a:gd name="connsiteX1" fmla="*/ 1518677 w 1520498"/>
              <a:gd name="connsiteY1" fmla="*/ -849 h 824367"/>
              <a:gd name="connsiteX2" fmla="*/ 1518677 w 1520498"/>
              <a:gd name="connsiteY2" fmla="*/ 823519 h 824367"/>
              <a:gd name="connsiteX3" fmla="*/ -1821 w 1520498"/>
              <a:gd name="connsiteY3" fmla="*/ 823519 h 824367"/>
            </a:gdLst>
            <a:ahLst/>
            <a:cxnLst>
              <a:cxn ang="0">
                <a:pos x="connsiteX0" y="connsiteY0"/>
              </a:cxn>
              <a:cxn ang="0">
                <a:pos x="connsiteX1" y="connsiteY1"/>
              </a:cxn>
              <a:cxn ang="0">
                <a:pos x="connsiteX2" y="connsiteY2"/>
              </a:cxn>
              <a:cxn ang="0">
                <a:pos x="connsiteX3" y="connsiteY3"/>
              </a:cxn>
            </a:cxnLst>
            <a:rect l="l" t="t" r="r" b="b"/>
            <a:pathLst>
              <a:path w="1520498" h="824367">
                <a:moveTo>
                  <a:pt x="-1821" y="-849"/>
                </a:moveTo>
                <a:lnTo>
                  <a:pt x="1518677" y="-849"/>
                </a:lnTo>
                <a:lnTo>
                  <a:pt x="1518677" y="823519"/>
                </a:lnTo>
                <a:lnTo>
                  <a:pt x="-1821" y="823519"/>
                </a:lnTo>
                <a:close/>
              </a:path>
            </a:pathLst>
          </a:custGeom>
        </p:spPr>
      </p:pic>
    </p:spTree>
    <p:extLst>
      <p:ext uri="{BB962C8B-B14F-4D97-AF65-F5344CB8AC3E}">
        <p14:creationId xmlns:p14="http://schemas.microsoft.com/office/powerpoint/2010/main" val="2514494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CCDD124-79F2-4548-8D30-DE4B1B98569C}"/>
              </a:ext>
            </a:extLst>
          </p:cNvPr>
          <p:cNvSpPr/>
          <p:nvPr/>
        </p:nvSpPr>
        <p:spPr>
          <a:xfrm>
            <a:off x="252000" y="1210827"/>
            <a:ext cx="4581257" cy="1567819"/>
          </a:xfrm>
          <a:prstGeom prst="roundRect">
            <a:avLst/>
          </a:prstGeom>
          <a:solidFill>
            <a:srgbClr val="00B050">
              <a:alpha val="10000"/>
            </a:srgbClr>
          </a:solidFill>
          <a:ln w="6350">
            <a:solidFill>
              <a:srgbClr val="1983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22" name="Picture 21" descr="A person sitting in a living room&#10;&#10;Description automatically generated">
            <a:extLst>
              <a:ext uri="{FF2B5EF4-FFF2-40B4-BE49-F238E27FC236}">
                <a16:creationId xmlns:a16="http://schemas.microsoft.com/office/drawing/2014/main" id="{7AB200DA-E308-47F8-913B-39C15E4581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937" t="27828" r="14077" b="7476"/>
          <a:stretch/>
        </p:blipFill>
        <p:spPr>
          <a:xfrm>
            <a:off x="5021744" y="787098"/>
            <a:ext cx="4122255" cy="4356402"/>
          </a:xfrm>
          <a:prstGeom prst="rect">
            <a:avLst/>
          </a:prstGeom>
        </p:spPr>
      </p:pic>
      <p:sp>
        <p:nvSpPr>
          <p:cNvPr id="23" name="TextBox 22">
            <a:extLst>
              <a:ext uri="{FF2B5EF4-FFF2-40B4-BE49-F238E27FC236}">
                <a16:creationId xmlns:a16="http://schemas.microsoft.com/office/drawing/2014/main" id="{CD48F22D-909D-4287-B9F5-CEB97169F5CA}"/>
              </a:ext>
            </a:extLst>
          </p:cNvPr>
          <p:cNvSpPr txBox="1"/>
          <p:nvPr/>
        </p:nvSpPr>
        <p:spPr>
          <a:xfrm>
            <a:off x="0" y="3428101"/>
            <a:ext cx="5021743" cy="1038746"/>
          </a:xfrm>
          <a:prstGeom prst="rect">
            <a:avLst/>
          </a:prstGeom>
          <a:noFill/>
        </p:spPr>
        <p:txBody>
          <a:bodyPr wrap="square">
            <a:spAutoFit/>
          </a:bodyPr>
          <a:lstStyle/>
          <a:p>
            <a:pPr algn="ctr">
              <a:lnSpc>
                <a:spcPct val="150000"/>
              </a:lnSpc>
            </a:pPr>
            <a:r>
              <a:rPr lang="de-DE" sz="1100">
                <a:solidFill>
                  <a:srgbClr val="03437C"/>
                </a:solidFill>
              </a:rPr>
              <a:t>„Das Beste aus zwei Welten“-Szenario</a:t>
            </a:r>
          </a:p>
          <a:p>
            <a:pPr algn="ctr">
              <a:lnSpc>
                <a:spcPct val="150000"/>
              </a:lnSpc>
            </a:pPr>
            <a:r>
              <a:rPr lang="de-DE" sz="1100">
                <a:solidFill>
                  <a:srgbClr val="03437C"/>
                </a:solidFill>
              </a:rPr>
              <a:t>Intuitives Cloud-Interface von SpinetiX ARYA</a:t>
            </a:r>
          </a:p>
          <a:p>
            <a:pPr algn="ctr">
              <a:lnSpc>
                <a:spcPct val="150000"/>
              </a:lnSpc>
            </a:pPr>
            <a:r>
              <a:rPr lang="de-DE" sz="1100">
                <a:solidFill>
                  <a:srgbClr val="03437C"/>
                </a:solidFill>
              </a:rPr>
              <a:t>Zugang zu den fortgeschrittenen Funktionen der Elementi Software</a:t>
            </a:r>
          </a:p>
          <a:p>
            <a:pPr algn="ctr"/>
            <a:endParaRPr lang="en-GB" sz="1200">
              <a:solidFill>
                <a:schemeClr val="bg1"/>
              </a:solidFill>
            </a:endParaRPr>
          </a:p>
        </p:txBody>
      </p:sp>
      <p:grpSp>
        <p:nvGrpSpPr>
          <p:cNvPr id="27" name="Group 26">
            <a:extLst>
              <a:ext uri="{FF2B5EF4-FFF2-40B4-BE49-F238E27FC236}">
                <a16:creationId xmlns:a16="http://schemas.microsoft.com/office/drawing/2014/main" id="{40B40FB6-6085-48B0-AD91-22ECD1E49418}"/>
              </a:ext>
            </a:extLst>
          </p:cNvPr>
          <p:cNvGrpSpPr/>
          <p:nvPr/>
        </p:nvGrpSpPr>
        <p:grpSpPr>
          <a:xfrm>
            <a:off x="319380" y="1371601"/>
            <a:ext cx="4466441" cy="1253359"/>
            <a:chOff x="125362" y="884452"/>
            <a:chExt cx="4446637" cy="1247801"/>
          </a:xfrm>
        </p:grpSpPr>
        <p:pic>
          <p:nvPicPr>
            <p:cNvPr id="18" name="Graphic 17">
              <a:extLst>
                <a:ext uri="{FF2B5EF4-FFF2-40B4-BE49-F238E27FC236}">
                  <a16:creationId xmlns:a16="http://schemas.microsoft.com/office/drawing/2014/main" id="{62744DD0-680B-4FC2-90A4-DDD8AA5577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362" y="1187466"/>
              <a:ext cx="3185652" cy="944787"/>
            </a:xfrm>
            <a:prstGeom prst="rect">
              <a:avLst/>
            </a:prstGeom>
          </p:spPr>
        </p:pic>
        <p:pic>
          <p:nvPicPr>
            <p:cNvPr id="26" name="Picture 25" descr="A picture containing text, computer, electronics, screenshot&#10;&#10;Description automatically generated">
              <a:extLst>
                <a:ext uri="{FF2B5EF4-FFF2-40B4-BE49-F238E27FC236}">
                  <a16:creationId xmlns:a16="http://schemas.microsoft.com/office/drawing/2014/main" id="{AC3DEE0C-B69F-4F4A-9112-AC491DAB98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5641" y="884452"/>
              <a:ext cx="1566358" cy="1247801"/>
            </a:xfrm>
            <a:prstGeom prst="rect">
              <a:avLst/>
            </a:prstGeom>
          </p:spPr>
        </p:pic>
      </p:grpSp>
      <p:sp>
        <p:nvSpPr>
          <p:cNvPr id="12" name="Title 1">
            <a:extLst>
              <a:ext uri="{FF2B5EF4-FFF2-40B4-BE49-F238E27FC236}">
                <a16:creationId xmlns:a16="http://schemas.microsoft.com/office/drawing/2014/main" id="{53265061-8C75-4D19-B728-5521F6C39137}"/>
              </a:ext>
            </a:extLst>
          </p:cNvPr>
          <p:cNvSpPr txBox="1">
            <a:spLocks/>
          </p:cNvSpPr>
          <p:nvPr/>
        </p:nvSpPr>
        <p:spPr>
          <a:xfrm>
            <a:off x="252000" y="36000"/>
            <a:ext cx="8028000" cy="720000"/>
          </a:xfrm>
          <a:prstGeom prst="rect">
            <a:avLst/>
          </a:prstGeom>
        </p:spPr>
        <p:txBody>
          <a:bodyPr vert="horz" lIns="91440" tIns="45720" rIns="91440" bIns="45720" rtlCol="0" anchor="ctr">
            <a:noAutofit/>
          </a:bodyPr>
          <a:lstStyle>
            <a:lvl1pPr algn="l" defTabSz="914355" rtl="0" eaLnBrk="1" latinLnBrk="0" hangingPunct="1">
              <a:lnSpc>
                <a:spcPct val="90000"/>
              </a:lnSpc>
              <a:spcBef>
                <a:spcPct val="0"/>
              </a:spcBef>
              <a:buNone/>
              <a:defRPr sz="2000" kern="1200">
                <a:solidFill>
                  <a:schemeClr val="bg1"/>
                </a:solidFill>
                <a:latin typeface="Nunito Sans Light" panose="00000400000000000000" pitchFamily="2" charset="0"/>
                <a:ea typeface="+mj-ea"/>
                <a:cs typeface="+mj-cs"/>
              </a:defRPr>
            </a:lvl1pPr>
          </a:lstStyle>
          <a:p>
            <a:r>
              <a:rPr lang="de-DE"/>
              <a:t>Hybrides Szenario</a:t>
            </a:r>
          </a:p>
        </p:txBody>
      </p:sp>
      <p:sp>
        <p:nvSpPr>
          <p:cNvPr id="13" name="TextBox 12">
            <a:extLst>
              <a:ext uri="{FF2B5EF4-FFF2-40B4-BE49-F238E27FC236}">
                <a16:creationId xmlns:a16="http://schemas.microsoft.com/office/drawing/2014/main" id="{25D5957B-7BEE-4D1A-8A3C-51A4657E4C9E}"/>
              </a:ext>
            </a:extLst>
          </p:cNvPr>
          <p:cNvSpPr txBox="1"/>
          <p:nvPr/>
        </p:nvSpPr>
        <p:spPr>
          <a:xfrm>
            <a:off x="398207" y="3028108"/>
            <a:ext cx="4328651" cy="307777"/>
          </a:xfrm>
          <a:prstGeom prst="rect">
            <a:avLst/>
          </a:prstGeom>
          <a:noFill/>
        </p:spPr>
        <p:txBody>
          <a:bodyPr wrap="square">
            <a:spAutoFit/>
          </a:bodyPr>
          <a:lstStyle/>
          <a:p>
            <a:pPr algn="ctr"/>
            <a:r>
              <a:rPr lang="en-GB" sz="1400" b="1">
                <a:solidFill>
                  <a:srgbClr val="03437C"/>
                </a:solidFill>
              </a:rPr>
              <a:t>Player + SpinetiX ARYA + </a:t>
            </a:r>
            <a:r>
              <a:rPr lang="en-GB" sz="1400" b="1" err="1">
                <a:solidFill>
                  <a:srgbClr val="03437C"/>
                </a:solidFill>
              </a:rPr>
              <a:t>Elementi</a:t>
            </a:r>
            <a:r>
              <a:rPr lang="en-GB" sz="1400" b="1">
                <a:solidFill>
                  <a:srgbClr val="03437C"/>
                </a:solidFill>
              </a:rPr>
              <a:t> Software</a:t>
            </a:r>
            <a:endParaRPr lang="fr-CH" sz="1400" b="1">
              <a:solidFill>
                <a:srgbClr val="03437C"/>
              </a:solidFill>
            </a:endParaRPr>
          </a:p>
        </p:txBody>
      </p:sp>
      <p:cxnSp>
        <p:nvCxnSpPr>
          <p:cNvPr id="14" name="Straight Connector 13">
            <a:extLst>
              <a:ext uri="{FF2B5EF4-FFF2-40B4-BE49-F238E27FC236}">
                <a16:creationId xmlns:a16="http://schemas.microsoft.com/office/drawing/2014/main" id="{A86D155E-09F5-4460-BC17-D1B76FC07A7B}"/>
              </a:ext>
            </a:extLst>
          </p:cNvPr>
          <p:cNvCxnSpPr>
            <a:cxnSpLocks/>
          </p:cNvCxnSpPr>
          <p:nvPr/>
        </p:nvCxnSpPr>
        <p:spPr>
          <a:xfrm>
            <a:off x="663191" y="3358666"/>
            <a:ext cx="3838471" cy="0"/>
          </a:xfrm>
          <a:prstGeom prst="line">
            <a:avLst/>
          </a:prstGeom>
          <a:ln>
            <a:solidFill>
              <a:srgbClr val="CDA4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4249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holding a football ball&#10;&#10;Description automatically generated with low confidence">
            <a:extLst>
              <a:ext uri="{FF2B5EF4-FFF2-40B4-BE49-F238E27FC236}">
                <a16:creationId xmlns:a16="http://schemas.microsoft.com/office/drawing/2014/main" id="{2D390244-5D16-4923-ABBF-08F8D367F4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372" r="8577"/>
          <a:stretch/>
        </p:blipFill>
        <p:spPr>
          <a:xfrm>
            <a:off x="5946045" y="785340"/>
            <a:ext cx="3197954" cy="4358160"/>
          </a:xfrm>
          <a:prstGeom prst="rect">
            <a:avLst/>
          </a:prstGeom>
        </p:spPr>
      </p:pic>
      <p:pic>
        <p:nvPicPr>
          <p:cNvPr id="8" name="Graphic 7">
            <a:extLst>
              <a:ext uri="{FF2B5EF4-FFF2-40B4-BE49-F238E27FC236}">
                <a16:creationId xmlns:a16="http://schemas.microsoft.com/office/drawing/2014/main" id="{D8ED3321-8D18-4FAC-BFF2-C5F26750F7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80650" y="1680944"/>
            <a:ext cx="940165" cy="940165"/>
          </a:xfrm>
          <a:prstGeom prst="rect">
            <a:avLst/>
          </a:prstGeom>
        </p:spPr>
      </p:pic>
      <p:sp>
        <p:nvSpPr>
          <p:cNvPr id="2" name="Title 1">
            <a:extLst>
              <a:ext uri="{FF2B5EF4-FFF2-40B4-BE49-F238E27FC236}">
                <a16:creationId xmlns:a16="http://schemas.microsoft.com/office/drawing/2014/main" id="{51931EBC-512B-4463-AEBD-9AC187A0D06C}"/>
              </a:ext>
            </a:extLst>
          </p:cNvPr>
          <p:cNvSpPr>
            <a:spLocks noGrp="1"/>
          </p:cNvSpPr>
          <p:nvPr>
            <p:ph type="title"/>
          </p:nvPr>
        </p:nvSpPr>
        <p:spPr>
          <a:xfrm>
            <a:off x="252000" y="65340"/>
            <a:ext cx="8028000" cy="720000"/>
          </a:xfrm>
        </p:spPr>
        <p:txBody>
          <a:bodyPr/>
          <a:lstStyle/>
          <a:p>
            <a:r>
              <a:rPr lang="de-DE" sz="1800" dirty="0"/>
              <a:t>Unsere Verpflichtung für Ihre Sicherheit und Ihren Support</a:t>
            </a:r>
            <a:endParaRPr lang="fr-CH" sz="1800" dirty="0"/>
          </a:p>
        </p:txBody>
      </p:sp>
      <p:pic>
        <p:nvPicPr>
          <p:cNvPr id="6" name="Graphic 5">
            <a:extLst>
              <a:ext uri="{FF2B5EF4-FFF2-40B4-BE49-F238E27FC236}">
                <a16:creationId xmlns:a16="http://schemas.microsoft.com/office/drawing/2014/main" id="{9DFC3F3E-3DEF-42F3-A902-D34AEF31B9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7322" y="1680945"/>
            <a:ext cx="940164" cy="940164"/>
          </a:xfrm>
          <a:prstGeom prst="rect">
            <a:avLst/>
          </a:prstGeom>
        </p:spPr>
      </p:pic>
      <p:pic>
        <p:nvPicPr>
          <p:cNvPr id="11" name="Graphic 10">
            <a:extLst>
              <a:ext uri="{FF2B5EF4-FFF2-40B4-BE49-F238E27FC236}">
                <a16:creationId xmlns:a16="http://schemas.microsoft.com/office/drawing/2014/main" id="{DEFF7E74-A51F-46FF-A3A6-192AD98DD3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13979" y="1674788"/>
            <a:ext cx="939600" cy="939600"/>
          </a:xfrm>
          <a:prstGeom prst="rect">
            <a:avLst/>
          </a:prstGeom>
        </p:spPr>
      </p:pic>
      <p:sp>
        <p:nvSpPr>
          <p:cNvPr id="14" name="TextBox 13">
            <a:extLst>
              <a:ext uri="{FF2B5EF4-FFF2-40B4-BE49-F238E27FC236}">
                <a16:creationId xmlns:a16="http://schemas.microsoft.com/office/drawing/2014/main" id="{1190A596-6769-47C4-89CA-7C5EF708900E}"/>
              </a:ext>
            </a:extLst>
          </p:cNvPr>
          <p:cNvSpPr txBox="1"/>
          <p:nvPr/>
        </p:nvSpPr>
        <p:spPr>
          <a:xfrm>
            <a:off x="4109432" y="2777123"/>
            <a:ext cx="1658629" cy="430887"/>
          </a:xfrm>
          <a:prstGeom prst="rect">
            <a:avLst/>
          </a:prstGeom>
          <a:noFill/>
        </p:spPr>
        <p:txBody>
          <a:bodyPr wrap="square" rtlCol="0">
            <a:spAutoFit/>
          </a:bodyPr>
          <a:lstStyle/>
          <a:p>
            <a:pPr algn="ctr"/>
            <a:r>
              <a:rPr lang="de-DE" sz="1100" b="1" dirty="0">
                <a:solidFill>
                  <a:srgbClr val="03437C"/>
                </a:solidFill>
              </a:rPr>
              <a:t>Ein Support </a:t>
            </a:r>
          </a:p>
          <a:p>
            <a:pPr algn="ctr"/>
            <a:r>
              <a:rPr lang="de-DE" sz="1100" b="1" dirty="0">
                <a:solidFill>
                  <a:srgbClr val="03437C"/>
                </a:solidFill>
              </a:rPr>
              <a:t>in Ihrer Nähe</a:t>
            </a:r>
            <a:endParaRPr lang="en-US" sz="1100" b="1" dirty="0">
              <a:solidFill>
                <a:srgbClr val="03437C"/>
              </a:solidFill>
            </a:endParaRPr>
          </a:p>
        </p:txBody>
      </p:sp>
      <p:sp>
        <p:nvSpPr>
          <p:cNvPr id="15" name="TextBox 14">
            <a:extLst>
              <a:ext uri="{FF2B5EF4-FFF2-40B4-BE49-F238E27FC236}">
                <a16:creationId xmlns:a16="http://schemas.microsoft.com/office/drawing/2014/main" id="{97559B7F-54D0-4B09-A2D5-2F680EE27EF0}"/>
              </a:ext>
            </a:extLst>
          </p:cNvPr>
          <p:cNvSpPr txBox="1"/>
          <p:nvPr/>
        </p:nvSpPr>
        <p:spPr>
          <a:xfrm>
            <a:off x="2121417" y="2756257"/>
            <a:ext cx="1658629" cy="430887"/>
          </a:xfrm>
          <a:prstGeom prst="rect">
            <a:avLst/>
          </a:prstGeom>
          <a:noFill/>
        </p:spPr>
        <p:txBody>
          <a:bodyPr wrap="square" rtlCol="0">
            <a:spAutoFit/>
          </a:bodyPr>
          <a:lstStyle/>
          <a:p>
            <a:pPr algn="ctr"/>
            <a:r>
              <a:rPr lang="de-DE" sz="1100" b="1" dirty="0">
                <a:solidFill>
                  <a:srgbClr val="03437C"/>
                </a:solidFill>
              </a:rPr>
              <a:t>Schlank und leicht </a:t>
            </a:r>
          </a:p>
          <a:p>
            <a:pPr algn="ctr"/>
            <a:r>
              <a:rPr lang="de-DE" sz="1100" b="1" dirty="0">
                <a:solidFill>
                  <a:srgbClr val="03437C"/>
                </a:solidFill>
              </a:rPr>
              <a:t>zu warten</a:t>
            </a:r>
            <a:endParaRPr lang="en-US" sz="1100" b="1" dirty="0">
              <a:solidFill>
                <a:srgbClr val="03437C"/>
              </a:solidFill>
            </a:endParaRPr>
          </a:p>
        </p:txBody>
      </p:sp>
      <p:sp>
        <p:nvSpPr>
          <p:cNvPr id="16" name="TextBox 15">
            <a:extLst>
              <a:ext uri="{FF2B5EF4-FFF2-40B4-BE49-F238E27FC236}">
                <a16:creationId xmlns:a16="http://schemas.microsoft.com/office/drawing/2014/main" id="{E6FE331D-425C-4E70-A239-E9581F3FD033}"/>
              </a:ext>
            </a:extLst>
          </p:cNvPr>
          <p:cNvSpPr txBox="1"/>
          <p:nvPr/>
        </p:nvSpPr>
        <p:spPr>
          <a:xfrm>
            <a:off x="331010" y="2756258"/>
            <a:ext cx="1366080" cy="430887"/>
          </a:xfrm>
          <a:prstGeom prst="rect">
            <a:avLst/>
          </a:prstGeom>
          <a:noFill/>
        </p:spPr>
        <p:txBody>
          <a:bodyPr wrap="square" rtlCol="0">
            <a:spAutoFit/>
          </a:bodyPr>
          <a:lstStyle/>
          <a:p>
            <a:pPr algn="ctr"/>
            <a:r>
              <a:rPr lang="en-US" sz="1100" b="1" dirty="0" err="1">
                <a:solidFill>
                  <a:srgbClr val="03437C"/>
                </a:solidFill>
              </a:rPr>
              <a:t>Sicherheit</a:t>
            </a:r>
            <a:r>
              <a:rPr lang="en-US" sz="1100" b="1" dirty="0">
                <a:solidFill>
                  <a:srgbClr val="03437C"/>
                </a:solidFill>
              </a:rPr>
              <a:t> </a:t>
            </a:r>
            <a:r>
              <a:rPr lang="en-US" sz="1100" b="1" dirty="0" err="1">
                <a:solidFill>
                  <a:srgbClr val="03437C"/>
                </a:solidFill>
              </a:rPr>
              <a:t>als</a:t>
            </a:r>
            <a:r>
              <a:rPr lang="en-US" sz="1100" b="1" dirty="0">
                <a:solidFill>
                  <a:srgbClr val="03437C"/>
                </a:solidFill>
              </a:rPr>
              <a:t> </a:t>
            </a:r>
            <a:r>
              <a:rPr lang="en-US" sz="1100" b="1" dirty="0" err="1">
                <a:solidFill>
                  <a:srgbClr val="03437C"/>
                </a:solidFill>
              </a:rPr>
              <a:t>Kernstück</a:t>
            </a:r>
            <a:endParaRPr lang="en-US" sz="1100" b="1" dirty="0">
              <a:solidFill>
                <a:srgbClr val="03437C"/>
              </a:solidFill>
            </a:endParaRPr>
          </a:p>
        </p:txBody>
      </p:sp>
      <p:sp>
        <p:nvSpPr>
          <p:cNvPr id="17" name="TextBox 16">
            <a:extLst>
              <a:ext uri="{FF2B5EF4-FFF2-40B4-BE49-F238E27FC236}">
                <a16:creationId xmlns:a16="http://schemas.microsoft.com/office/drawing/2014/main" id="{2D7CEFA8-9997-4599-AA6E-530D79844B20}"/>
              </a:ext>
            </a:extLst>
          </p:cNvPr>
          <p:cNvSpPr txBox="1"/>
          <p:nvPr/>
        </p:nvSpPr>
        <p:spPr>
          <a:xfrm>
            <a:off x="252000" y="3286496"/>
            <a:ext cx="1531305" cy="1200329"/>
          </a:xfrm>
          <a:prstGeom prst="rect">
            <a:avLst/>
          </a:prstGeom>
          <a:noFill/>
        </p:spPr>
        <p:txBody>
          <a:bodyPr wrap="square" rtlCol="0">
            <a:spAutoFit/>
          </a:bodyPr>
          <a:lstStyle/>
          <a:p>
            <a:pPr algn="ctr"/>
            <a:r>
              <a:rPr lang="de-DE" sz="800" dirty="0">
                <a:solidFill>
                  <a:srgbClr val="03437C"/>
                </a:solidFill>
              </a:rPr>
              <a:t>In Kombination miteinander stellen das DSOS und die Technologie von Intel eine komplette, risikoarme und sichere Plattform für Digital Signage Anwendungen jeglicher Grösse bei jedem, selbst dem höchsten Beanspruchungsszenario dar.</a:t>
            </a:r>
            <a:endParaRPr lang="en-GB" sz="800" dirty="0">
              <a:solidFill>
                <a:srgbClr val="03437C"/>
              </a:solidFill>
            </a:endParaRPr>
          </a:p>
        </p:txBody>
      </p:sp>
      <p:sp>
        <p:nvSpPr>
          <p:cNvPr id="18" name="TextBox 17">
            <a:extLst>
              <a:ext uri="{FF2B5EF4-FFF2-40B4-BE49-F238E27FC236}">
                <a16:creationId xmlns:a16="http://schemas.microsoft.com/office/drawing/2014/main" id="{89B9C52A-340C-45E5-87C8-0993DD610929}"/>
              </a:ext>
            </a:extLst>
          </p:cNvPr>
          <p:cNvSpPr txBox="1"/>
          <p:nvPr/>
        </p:nvSpPr>
        <p:spPr>
          <a:xfrm>
            <a:off x="2187902" y="3282130"/>
            <a:ext cx="1525658" cy="1200329"/>
          </a:xfrm>
          <a:prstGeom prst="rect">
            <a:avLst/>
          </a:prstGeom>
          <a:noFill/>
        </p:spPr>
        <p:txBody>
          <a:bodyPr wrap="square" rtlCol="0">
            <a:spAutoFit/>
          </a:bodyPr>
          <a:lstStyle/>
          <a:p>
            <a:pPr algn="ctr"/>
            <a:r>
              <a:rPr lang="de-DE" sz="800" dirty="0">
                <a:solidFill>
                  <a:srgbClr val="03437C"/>
                </a:solidFill>
              </a:rPr>
              <a:t>Auf eine Art und Weise designt, um jedes geeignete Gerät in eine dedizierte Signage Anwendung zu verwandeln, ist DSOS schlanker und einfacher zu warten als Betriebssysteme für allgemeine Anwendungen.</a:t>
            </a:r>
            <a:endParaRPr lang="en-GB" sz="800" dirty="0">
              <a:solidFill>
                <a:srgbClr val="03437C"/>
              </a:solidFill>
            </a:endParaRPr>
          </a:p>
        </p:txBody>
      </p:sp>
      <p:sp>
        <p:nvSpPr>
          <p:cNvPr id="19" name="TextBox 18">
            <a:extLst>
              <a:ext uri="{FF2B5EF4-FFF2-40B4-BE49-F238E27FC236}">
                <a16:creationId xmlns:a16="http://schemas.microsoft.com/office/drawing/2014/main" id="{7D223AE2-B194-46C5-9D4C-3DA5C170F595}"/>
              </a:ext>
            </a:extLst>
          </p:cNvPr>
          <p:cNvSpPr txBox="1"/>
          <p:nvPr/>
        </p:nvSpPr>
        <p:spPr>
          <a:xfrm>
            <a:off x="4118156" y="3282130"/>
            <a:ext cx="1568727" cy="1200329"/>
          </a:xfrm>
          <a:prstGeom prst="rect">
            <a:avLst/>
          </a:prstGeom>
          <a:noFill/>
        </p:spPr>
        <p:txBody>
          <a:bodyPr wrap="square" rtlCol="0">
            <a:spAutoFit/>
          </a:bodyPr>
          <a:lstStyle/>
          <a:p>
            <a:pPr algn="ctr"/>
            <a:r>
              <a:rPr lang="de-DE" sz="800" dirty="0">
                <a:solidFill>
                  <a:srgbClr val="03437C"/>
                </a:solidFill>
              </a:rPr>
              <a:t>Mit mehr als zehn Jahren Erfahrung mit erprobten, sicheren Geräten und Betriebssystemen befindet sich unser Ingenieurteam zusammen mit kompetenten SpinetiX Partnern in Ihrer Nähe und spricht Ihre Sprache.</a:t>
            </a:r>
            <a:endParaRPr lang="en-GB" sz="800" dirty="0">
              <a:solidFill>
                <a:srgbClr val="03437C"/>
              </a:solidFill>
            </a:endParaRPr>
          </a:p>
        </p:txBody>
      </p:sp>
      <p:sp>
        <p:nvSpPr>
          <p:cNvPr id="20" name="TextBox 19">
            <a:extLst>
              <a:ext uri="{FF2B5EF4-FFF2-40B4-BE49-F238E27FC236}">
                <a16:creationId xmlns:a16="http://schemas.microsoft.com/office/drawing/2014/main" id="{57CA5FE9-4FB3-4F00-A922-6563EAE952F8}"/>
              </a:ext>
            </a:extLst>
          </p:cNvPr>
          <p:cNvSpPr txBox="1"/>
          <p:nvPr/>
        </p:nvSpPr>
        <p:spPr>
          <a:xfrm>
            <a:off x="252000" y="1004914"/>
            <a:ext cx="5437051" cy="461665"/>
          </a:xfrm>
          <a:prstGeom prst="rect">
            <a:avLst/>
          </a:prstGeom>
          <a:noFill/>
        </p:spPr>
        <p:txBody>
          <a:bodyPr wrap="square">
            <a:spAutoFit/>
          </a:bodyPr>
          <a:lstStyle/>
          <a:p>
            <a:r>
              <a:rPr lang="de-DE" sz="1200" b="1" dirty="0">
                <a:solidFill>
                  <a:srgbClr val="03437C"/>
                </a:solidFill>
              </a:rPr>
              <a:t>DSOS™ von SpinetiX - Eine Betriebssystem, speziell für das Digital Signage konzipiert</a:t>
            </a:r>
            <a:endParaRPr lang="fr-CH" sz="1200" b="1" dirty="0">
              <a:solidFill>
                <a:srgbClr val="03437C"/>
              </a:solidFill>
            </a:endParaRPr>
          </a:p>
        </p:txBody>
      </p:sp>
    </p:spTree>
    <p:extLst>
      <p:ext uri="{BB962C8B-B14F-4D97-AF65-F5344CB8AC3E}">
        <p14:creationId xmlns:p14="http://schemas.microsoft.com/office/powerpoint/2010/main" val="164894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31EBC-512B-4463-AEBD-9AC187A0D06C}"/>
              </a:ext>
            </a:extLst>
          </p:cNvPr>
          <p:cNvSpPr>
            <a:spLocks noGrp="1"/>
          </p:cNvSpPr>
          <p:nvPr>
            <p:ph type="title"/>
          </p:nvPr>
        </p:nvSpPr>
        <p:spPr/>
        <p:txBody>
          <a:bodyPr/>
          <a:lstStyle/>
          <a:p>
            <a:r>
              <a:rPr lang="de-DE" dirty="0"/>
              <a:t>Der professionelle Service macht den Unterschied</a:t>
            </a:r>
            <a:endParaRPr lang="fr-CH" dirty="0"/>
          </a:p>
        </p:txBody>
      </p:sp>
      <p:sp>
        <p:nvSpPr>
          <p:cNvPr id="6" name="Rectangle 5">
            <a:extLst>
              <a:ext uri="{FF2B5EF4-FFF2-40B4-BE49-F238E27FC236}">
                <a16:creationId xmlns:a16="http://schemas.microsoft.com/office/drawing/2014/main" id="{5EEEA0A4-B9E6-4869-BE75-38660CC3FBD3}"/>
              </a:ext>
            </a:extLst>
          </p:cNvPr>
          <p:cNvSpPr/>
          <p:nvPr/>
        </p:nvSpPr>
        <p:spPr>
          <a:xfrm>
            <a:off x="427290" y="1403384"/>
            <a:ext cx="8289421" cy="3119718"/>
          </a:xfrm>
          <a:prstGeom prst="rect">
            <a:avLst/>
          </a:prstGeom>
          <a:solidFill>
            <a:srgbClr val="03437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7" name="Picture 6" descr="Icon&#10;&#10;Description automatically generated">
            <a:extLst>
              <a:ext uri="{FF2B5EF4-FFF2-40B4-BE49-F238E27FC236}">
                <a16:creationId xmlns:a16="http://schemas.microsoft.com/office/drawing/2014/main" id="{DD2D3CF0-D9DB-439F-9102-7161CC1183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8433" y="902126"/>
            <a:ext cx="4292690" cy="3620976"/>
          </a:xfrm>
          <a:prstGeom prst="rect">
            <a:avLst/>
          </a:prstGeom>
        </p:spPr>
      </p:pic>
      <p:sp>
        <p:nvSpPr>
          <p:cNvPr id="8" name="TextBox 7">
            <a:extLst>
              <a:ext uri="{FF2B5EF4-FFF2-40B4-BE49-F238E27FC236}">
                <a16:creationId xmlns:a16="http://schemas.microsoft.com/office/drawing/2014/main" id="{487A8623-76C2-453E-B8CD-0D2470AC4016}"/>
              </a:ext>
            </a:extLst>
          </p:cNvPr>
          <p:cNvSpPr txBox="1"/>
          <p:nvPr/>
        </p:nvSpPr>
        <p:spPr>
          <a:xfrm>
            <a:off x="554656" y="2712614"/>
            <a:ext cx="3366411" cy="711733"/>
          </a:xfrm>
          <a:prstGeom prst="rect">
            <a:avLst/>
          </a:prstGeom>
          <a:noFill/>
        </p:spPr>
        <p:txBody>
          <a:bodyPr wrap="square">
            <a:spAutoFit/>
          </a:bodyPr>
          <a:lstStyle/>
          <a:p>
            <a:pPr algn="ctr">
              <a:lnSpc>
                <a:spcPct val="150000"/>
              </a:lnSpc>
            </a:pPr>
            <a:r>
              <a:rPr lang="de-DE" sz="1400" b="1">
                <a:solidFill>
                  <a:srgbClr val="03437C"/>
                </a:solidFill>
                <a:latin typeface="Nunito Sans ExtraBold" panose="00000900000000000000" pitchFamily="2" charset="0"/>
              </a:rPr>
              <a:t>Partizipieren Sie an Umsätzen mit Hilfe von Dienstleistungen</a:t>
            </a:r>
            <a:endParaRPr lang="en-GB" sz="1200">
              <a:solidFill>
                <a:schemeClr val="bg1"/>
              </a:solidFill>
            </a:endParaRPr>
          </a:p>
        </p:txBody>
      </p:sp>
    </p:spTree>
    <p:extLst>
      <p:ext uri="{BB962C8B-B14F-4D97-AF65-F5344CB8AC3E}">
        <p14:creationId xmlns:p14="http://schemas.microsoft.com/office/powerpoint/2010/main" val="1763102489"/>
      </p:ext>
    </p:extLst>
  </p:cSld>
  <p:clrMapOvr>
    <a:masterClrMapping/>
  </p:clrMapOvr>
</p:sld>
</file>

<file path=ppt/theme/theme1.xml><?xml version="1.0" encoding="utf-8"?>
<a:theme xmlns:a="http://schemas.openxmlformats.org/drawingml/2006/main" name="SpinetiX DSA">
  <a:themeElements>
    <a:clrScheme name="SpinetiX 2015">
      <a:dk1>
        <a:sysClr val="windowText" lastClr="000000"/>
      </a:dk1>
      <a:lt1>
        <a:sysClr val="window" lastClr="FFFFFF"/>
      </a:lt1>
      <a:dk2>
        <a:srgbClr val="1468B3"/>
      </a:dk2>
      <a:lt2>
        <a:srgbClr val="808080"/>
      </a:lt2>
      <a:accent1>
        <a:srgbClr val="1468B3"/>
      </a:accent1>
      <a:accent2>
        <a:srgbClr val="C0504D"/>
      </a:accent2>
      <a:accent3>
        <a:srgbClr val="9BBB59"/>
      </a:accent3>
      <a:accent4>
        <a:srgbClr val="8064A2"/>
      </a:accent4>
      <a:accent5>
        <a:srgbClr val="4BACC6"/>
      </a:accent5>
      <a:accent6>
        <a:srgbClr val="F79646"/>
      </a:accent6>
      <a:hlink>
        <a:srgbClr val="1468B3"/>
      </a:hlink>
      <a:folHlink>
        <a:srgbClr val="1468B3"/>
      </a:folHlink>
    </a:clrScheme>
    <a:fontScheme name="Nunito Sans">
      <a:majorFont>
        <a:latin typeface="Nunito Sans"/>
        <a:ea typeface=""/>
        <a:cs typeface=""/>
      </a:majorFont>
      <a:minorFont>
        <a:latin typeface="Nunito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 First-Steps-with-Elementi.pptx" id="{E4DCFE03-7ECD-42BE-BBE6-3F7E7C20343F}" vid="{B3692666-F384-4D84-A341-A173EE07C0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0be8bc2-2dd2-4778-a2bd-887f1523b063">
      <UserInfo>
        <DisplayName>Tatiana Orlando</DisplayName>
        <AccountId>31</AccountId>
        <AccountType/>
      </UserInfo>
      <UserInfo>
        <DisplayName>Nicolas Meyer</DisplayName>
        <AccountId>24</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DC48F20D6789B4883B9B16C704719FA" ma:contentTypeVersion="15" ma:contentTypeDescription="Crée un document." ma:contentTypeScope="" ma:versionID="06c96a19ff924e60286109b14c4412b1">
  <xsd:schema xmlns:xsd="http://www.w3.org/2001/XMLSchema" xmlns:xs="http://www.w3.org/2001/XMLSchema" xmlns:p="http://schemas.microsoft.com/office/2006/metadata/properties" xmlns:ns1="http://schemas.microsoft.com/sharepoint/v3" xmlns:ns2="80be8bc2-2dd2-4778-a2bd-887f1523b063" xmlns:ns3="c313f6ba-59b7-4500-a26a-414d5d09073f" targetNamespace="http://schemas.microsoft.com/office/2006/metadata/properties" ma:root="true" ma:fieldsID="00188dc11b305a42afd9ddcc35b1aad1" ns1:_="" ns2:_="" ns3:_="">
    <xsd:import namespace="http://schemas.microsoft.com/sharepoint/v3"/>
    <xsd:import namespace="80be8bc2-2dd2-4778-a2bd-887f1523b063"/>
    <xsd:import namespace="c313f6ba-59b7-4500-a26a-414d5d09073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Propriétés de la stratégie de conformité unifiée" ma:hidden="true" ma:internalName="_ip_UnifiedCompliancePolicyProperties">
      <xsd:simpleType>
        <xsd:restriction base="dms:Note"/>
      </xsd:simpleType>
    </xsd:element>
    <xsd:element name="_ip_UnifiedCompliancePolicyUIAction" ma:index="21" nillable="true" ma:displayName="Action d’interface utilisateur de la stratégie de conformité unifié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be8bc2-2dd2-4778-a2bd-887f1523b063" elementFormDefault="qualified">
    <xsd:import namespace="http://schemas.microsoft.com/office/2006/documentManagement/types"/>
    <xsd:import namespace="http://schemas.microsoft.com/office/infopath/2007/PartnerControls"/>
    <xsd:element name="SharedWithUsers" ma:index="8" nillable="true" ma:displayName="Partagé avec"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13f6ba-59b7-4500-a26a-414d5d09073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1DDBC7-F7FA-4551-B425-44B883B5B66E}">
  <ds:schemaRefs>
    <ds:schemaRef ds:uri="80be8bc2-2dd2-4778-a2bd-887f1523b063"/>
    <ds:schemaRef ds:uri="c313f6ba-59b7-4500-a26a-414d5d0907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6535D43-73BC-4AFF-9903-481C7C144A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0be8bc2-2dd2-4778-a2bd-887f1523b063"/>
    <ds:schemaRef ds:uri="c313f6ba-59b7-4500-a26a-414d5d0907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7D857B-71CE-40CD-A590-869632B75A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SpinetiX DSA</Template>
  <TotalTime>167</TotalTime>
  <Words>599</Words>
  <Application>Microsoft Office PowerPoint</Application>
  <PresentationFormat>On-screen Show (16:9)</PresentationFormat>
  <Paragraphs>100</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Nunito Sans ExtraBold</vt:lpstr>
      <vt:lpstr>Arial</vt:lpstr>
      <vt:lpstr>Myriad Pro Cond</vt:lpstr>
      <vt:lpstr>Calibri</vt:lpstr>
      <vt:lpstr>Nunito Sans</vt:lpstr>
      <vt:lpstr>Nunito Sans Light</vt:lpstr>
      <vt:lpstr>Nunito Sans Bold</vt:lpstr>
      <vt:lpstr>Nunito Sans ExtraLight</vt:lpstr>
      <vt:lpstr>SpinetiX DSA</vt:lpstr>
      <vt:lpstr>PowerPoint Presentation</vt:lpstr>
      <vt:lpstr>Digital Signage ist überall</vt:lpstr>
      <vt:lpstr>Warum SpinetiX</vt:lpstr>
      <vt:lpstr>Eine Komplettlösung für alle Szenarien</vt:lpstr>
      <vt:lpstr>PowerPoint Presentation</vt:lpstr>
      <vt:lpstr>PowerPoint Presentation</vt:lpstr>
      <vt:lpstr>PowerPoint Presentation</vt:lpstr>
      <vt:lpstr>Unsere Verpflichtung für Ihre Sicherheit und Ihren Support</vt:lpstr>
      <vt:lpstr>Der professionelle Service macht den Unterschied</vt:lpstr>
      <vt:lpstr>Werden Sie Teil unseres Ökösystems</vt:lpstr>
      <vt:lpstr>Our legacy</vt:lpstr>
      <vt:lpstr>Erfolgsgeschichten für jede Branche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Tatiana Orlando</dc:creator>
  <cp:lastModifiedBy>Tatiana Orlando</cp:lastModifiedBy>
  <cp:revision>2</cp:revision>
  <dcterms:created xsi:type="dcterms:W3CDTF">2021-02-25T12:02:47Z</dcterms:created>
  <dcterms:modified xsi:type="dcterms:W3CDTF">2021-09-06T14:28:48Z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0x0101002DC48F20D6789B4883B9B16C704719FA</vt:lpwstr>
  </property>
</Properties>
</file>