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931" r:id="rId4"/>
  </p:sldMasterIdLst>
  <p:notesMasterIdLst>
    <p:notesMasterId r:id="rId21"/>
  </p:notesMasterIdLst>
  <p:handoutMasterIdLst>
    <p:handoutMasterId r:id="rId22"/>
  </p:handoutMasterIdLst>
  <p:sldIdLst>
    <p:sldId id="552" r:id="rId5"/>
    <p:sldId id="555" r:id="rId6"/>
    <p:sldId id="590" r:id="rId7"/>
    <p:sldId id="585" r:id="rId8"/>
    <p:sldId id="584" r:id="rId9"/>
    <p:sldId id="581" r:id="rId10"/>
    <p:sldId id="587" r:id="rId11"/>
    <p:sldId id="573" r:id="rId12"/>
    <p:sldId id="356" r:id="rId13"/>
    <p:sldId id="586" r:id="rId14"/>
    <p:sldId id="566" r:id="rId15"/>
    <p:sldId id="588" r:id="rId16"/>
    <p:sldId id="589" r:id="rId17"/>
    <p:sldId id="568" r:id="rId18"/>
    <p:sldId id="580" r:id="rId19"/>
    <p:sldId id="591" r:id="rId20"/>
  </p:sldIdLst>
  <p:sldSz cx="9144000" cy="5143500" type="screen16x9"/>
  <p:notesSz cx="7315200" cy="12344400"/>
  <p:embeddedFontLst>
    <p:embeddedFont>
      <p:font typeface="Arial Nova Light" panose="020B0304020202020204" pitchFamily="34" charset="0"/>
      <p:regular r:id="rId23"/>
      <p:italic r:id="rId24"/>
    </p:embeddedFont>
    <p:embeddedFont>
      <p:font typeface="Calibri" panose="020F0502020204030204" pitchFamily="34" charset="0"/>
      <p:regular r:id="rId25"/>
      <p:bold r:id="rId26"/>
      <p:italic r:id="rId27"/>
      <p:boldItalic r:id="rId28"/>
    </p:embeddedFont>
    <p:embeddedFont>
      <p:font typeface="Myriad Pro Cond" panose="020B0506030403020204" pitchFamily="34" charset="0"/>
      <p:regular r:id="rId29"/>
      <p:bold r:id="rId30"/>
      <p:italic r:id="rId31"/>
      <p:boldItalic r:id="rId32"/>
    </p:embeddedFont>
    <p:embeddedFont>
      <p:font typeface="Noto Sans" panose="020B0604020202020204" charset="0"/>
      <p:regular r:id="rId33"/>
    </p:embeddedFont>
    <p:embeddedFont>
      <p:font typeface="Nunito Sans" panose="00000500000000000000" pitchFamily="2" charset="0"/>
      <p:regular r:id="rId34"/>
      <p:bold r:id="rId35"/>
      <p:italic r:id="rId36"/>
      <p:boldItalic r:id="rId37"/>
    </p:embeddedFont>
    <p:embeddedFont>
      <p:font typeface="Nunito Sans ExtraBold" panose="00000900000000000000" pitchFamily="2" charset="0"/>
      <p:bold r:id="rId38"/>
      <p:italic r:id="rId39"/>
      <p:boldItalic r:id="rId40"/>
    </p:embeddedFont>
    <p:embeddedFont>
      <p:font typeface="Nunito Sans ExtraLight" panose="00000300000000000000" pitchFamily="2" charset="0"/>
      <p:regular r:id="rId41"/>
      <p:italic r:id="rId42"/>
    </p:embeddedFont>
    <p:embeddedFont>
      <p:font typeface="Nunito Sans Light" panose="00000400000000000000" pitchFamily="2" charset="0"/>
      <p:regular r:id="rId43"/>
      <p:italic r:id="rId44"/>
    </p:embeddedFont>
    <p:embeddedFont>
      <p:font typeface="Nunito Sans SemiBold" panose="00000700000000000000" pitchFamily="2" charset="0"/>
      <p:regular r:id="rId45"/>
      <p:bold r:id="rId46"/>
      <p:italic r:id="rId47"/>
      <p:boldItalic r:id="rId48"/>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Preston" initials="GP" lastIdx="16" clrIdx="0">
    <p:extLst>
      <p:ext uri="{19B8F6BF-5375-455C-9EA6-DF929625EA0E}">
        <p15:presenceInfo xmlns:p15="http://schemas.microsoft.com/office/powerpoint/2012/main" userId="George Preston" providerId="None"/>
      </p:ext>
    </p:extLst>
  </p:cmAuthor>
  <p:cmAuthor id="2" name="Krasimir Peykovski" initials="KP" lastIdx="1" clrIdx="1">
    <p:extLst>
      <p:ext uri="{19B8F6BF-5375-455C-9EA6-DF929625EA0E}">
        <p15:presenceInfo xmlns:p15="http://schemas.microsoft.com/office/powerpoint/2012/main" userId="S::Krasimir.Peykovski@spinetix.com::0b92663e-ab90-4ae4-a90e-d0aa385e5446" providerId="AD"/>
      </p:ext>
    </p:extLst>
  </p:cmAuthor>
  <p:cmAuthor id="3" name="Nicolas Meyer" initials="NM" lastIdx="2" clrIdx="2">
    <p:extLst>
      <p:ext uri="{19B8F6BF-5375-455C-9EA6-DF929625EA0E}">
        <p15:presenceInfo xmlns:p15="http://schemas.microsoft.com/office/powerpoint/2012/main" userId="S::Nicolas.Meyer@spinetix.com::748e4549-62be-4a21-ab76-34847a7004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766"/>
    <a:srgbClr val="76B8DF"/>
    <a:srgbClr val="DCD7E3"/>
    <a:srgbClr val="1468B3"/>
    <a:srgbClr val="1777CF"/>
    <a:srgbClr val="1984E5"/>
    <a:srgbClr val="479DEB"/>
    <a:srgbClr val="14688B"/>
    <a:srgbClr val="00B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B30F59-5111-4159-94F9-9D4A5C69E31B}" v="11" dt="2019-04-30T13:39:46.1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2857" autoAdjust="0"/>
  </p:normalViewPr>
  <p:slideViewPr>
    <p:cSldViewPr snapToGrid="0">
      <p:cViewPr varScale="1">
        <p:scale>
          <a:sx n="148" d="100"/>
          <a:sy n="148" d="100"/>
        </p:scale>
        <p:origin x="336" y="114"/>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9" Type="http://schemas.openxmlformats.org/officeDocument/2006/relationships/font" Target="fonts/font17.fntdata"/><Relationship Id="rId21" Type="http://schemas.openxmlformats.org/officeDocument/2006/relationships/notesMaster" Target="notesMasters/notesMaster1.xml"/><Relationship Id="rId34" Type="http://schemas.openxmlformats.org/officeDocument/2006/relationships/font" Target="fonts/font12.fntdata"/><Relationship Id="rId42" Type="http://schemas.openxmlformats.org/officeDocument/2006/relationships/font" Target="fonts/font20.fntdata"/><Relationship Id="rId47" Type="http://schemas.openxmlformats.org/officeDocument/2006/relationships/font" Target="fonts/font25.fntdata"/><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font" Target="fonts/font24.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41" Type="http://schemas.openxmlformats.org/officeDocument/2006/relationships/font" Target="fonts/font19.fntdata"/><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font" Target="fonts/font23.fntdata"/><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49"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4" Type="http://schemas.openxmlformats.org/officeDocument/2006/relationships/font" Target="fonts/font22.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font" Target="fonts/font26.fntdata"/><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asimir Peykovski" userId="0b92663e-ab90-4ae4-a90e-d0aa385e5446" providerId="ADAL" clId="{D6B30F59-5111-4159-94F9-9D4A5C69E31B}"/>
    <pc:docChg chg="undo custSel addSld delSld modSld">
      <pc:chgData name="Krasimir Peykovski" userId="0b92663e-ab90-4ae4-a90e-d0aa385e5446" providerId="ADAL" clId="{D6B30F59-5111-4159-94F9-9D4A5C69E31B}" dt="2019-05-24T14:57:39.407" v="59" actId="1076"/>
      <pc:docMkLst>
        <pc:docMk/>
      </pc:docMkLst>
      <pc:sldChg chg="modSp">
        <pc:chgData name="Krasimir Peykovski" userId="0b92663e-ab90-4ae4-a90e-d0aa385e5446" providerId="ADAL" clId="{D6B30F59-5111-4159-94F9-9D4A5C69E31B}" dt="2019-04-30T13:35:48.995" v="37" actId="2711"/>
        <pc:sldMkLst>
          <pc:docMk/>
          <pc:sldMk cId="3314458000" sldId="356"/>
        </pc:sldMkLst>
        <pc:spChg chg="mod">
          <ac:chgData name="Krasimir Peykovski" userId="0b92663e-ab90-4ae4-a90e-d0aa385e5446" providerId="ADAL" clId="{D6B30F59-5111-4159-94F9-9D4A5C69E31B}" dt="2019-04-30T13:35:48.995" v="37" actId="2711"/>
          <ac:spMkLst>
            <pc:docMk/>
            <pc:sldMk cId="3314458000" sldId="356"/>
            <ac:spMk id="18" creationId="{0EDD4538-2CAA-4F5B-8E01-3C7E5CB9DAD2}"/>
          </ac:spMkLst>
        </pc:spChg>
      </pc:sldChg>
      <pc:sldChg chg="modSp">
        <pc:chgData name="Krasimir Peykovski" userId="0b92663e-ab90-4ae4-a90e-d0aa385e5446" providerId="ADAL" clId="{D6B30F59-5111-4159-94F9-9D4A5C69E31B}" dt="2019-04-30T13:34:00.165" v="13" actId="404"/>
        <pc:sldMkLst>
          <pc:docMk/>
          <pc:sldMk cId="3276120026" sldId="552"/>
        </pc:sldMkLst>
        <pc:spChg chg="mod">
          <ac:chgData name="Krasimir Peykovski" userId="0b92663e-ab90-4ae4-a90e-d0aa385e5446" providerId="ADAL" clId="{D6B30F59-5111-4159-94F9-9D4A5C69E31B}" dt="2019-04-30T13:34:00.165" v="13" actId="404"/>
          <ac:spMkLst>
            <pc:docMk/>
            <pc:sldMk cId="3276120026" sldId="552"/>
            <ac:spMk id="3" creationId="{8EE4FC6C-0F56-4AF9-B187-148828506C2B}"/>
          </ac:spMkLst>
        </pc:spChg>
      </pc:sldChg>
      <pc:sldChg chg="delSp modSp">
        <pc:chgData name="Krasimir Peykovski" userId="0b92663e-ab90-4ae4-a90e-d0aa385e5446" providerId="ADAL" clId="{D6B30F59-5111-4159-94F9-9D4A5C69E31B}" dt="2019-05-24T14:57:39.407" v="59" actId="1076"/>
        <pc:sldMkLst>
          <pc:docMk/>
          <pc:sldMk cId="454383186" sldId="555"/>
        </pc:sldMkLst>
        <pc:spChg chg="mod">
          <ac:chgData name="Krasimir Peykovski" userId="0b92663e-ab90-4ae4-a90e-d0aa385e5446" providerId="ADAL" clId="{D6B30F59-5111-4159-94F9-9D4A5C69E31B}" dt="2019-04-30T13:23:49.845" v="7" actId="404"/>
          <ac:spMkLst>
            <pc:docMk/>
            <pc:sldMk cId="454383186" sldId="555"/>
            <ac:spMk id="24" creationId="{B5DD829C-E0DB-4B2C-B4B1-FD608B4C3BFE}"/>
          </ac:spMkLst>
        </pc:spChg>
        <pc:spChg chg="mod">
          <ac:chgData name="Krasimir Peykovski" userId="0b92663e-ab90-4ae4-a90e-d0aa385e5446" providerId="ADAL" clId="{D6B30F59-5111-4159-94F9-9D4A5C69E31B}" dt="2019-04-30T13:23:57.846" v="9" actId="404"/>
          <ac:spMkLst>
            <pc:docMk/>
            <pc:sldMk cId="454383186" sldId="555"/>
            <ac:spMk id="25" creationId="{2BC71D94-C612-4184-9E1E-29B97A1001FA}"/>
          </ac:spMkLst>
        </pc:spChg>
        <pc:spChg chg="mod">
          <ac:chgData name="Krasimir Peykovski" userId="0b92663e-ab90-4ae4-a90e-d0aa385e5446" providerId="ADAL" clId="{D6B30F59-5111-4159-94F9-9D4A5C69E31B}" dt="2019-04-30T13:39:45.588" v="56"/>
          <ac:spMkLst>
            <pc:docMk/>
            <pc:sldMk cId="454383186" sldId="555"/>
            <ac:spMk id="33" creationId="{0A34C007-C009-4063-B427-6BA4C47F792B}"/>
          </ac:spMkLst>
        </pc:spChg>
        <pc:picChg chg="mod">
          <ac:chgData name="Krasimir Peykovski" userId="0b92663e-ab90-4ae4-a90e-d0aa385e5446" providerId="ADAL" clId="{D6B30F59-5111-4159-94F9-9D4A5C69E31B}" dt="2019-04-30T13:39:46.148" v="57"/>
          <ac:picMkLst>
            <pc:docMk/>
            <pc:sldMk cId="454383186" sldId="555"/>
            <ac:picMk id="32" creationId="{7DF41788-ECAB-4362-845C-72B9E352754C}"/>
          </ac:picMkLst>
        </pc:picChg>
        <pc:picChg chg="mod">
          <ac:chgData name="Krasimir Peykovski" userId="0b92663e-ab90-4ae4-a90e-d0aa385e5446" providerId="ADAL" clId="{D6B30F59-5111-4159-94F9-9D4A5C69E31B}" dt="2019-05-24T14:57:39.407" v="59" actId="1076"/>
          <ac:picMkLst>
            <pc:docMk/>
            <pc:sldMk cId="454383186" sldId="555"/>
            <ac:picMk id="45" creationId="{B439665E-13CE-41E9-958A-39AC182B341A}"/>
          </ac:picMkLst>
        </pc:picChg>
        <pc:picChg chg="del">
          <ac:chgData name="Krasimir Peykovski" userId="0b92663e-ab90-4ae4-a90e-d0aa385e5446" providerId="ADAL" clId="{D6B30F59-5111-4159-94F9-9D4A5C69E31B}" dt="2019-05-24T14:57:36.738" v="58" actId="478"/>
          <ac:picMkLst>
            <pc:docMk/>
            <pc:sldMk cId="454383186" sldId="555"/>
            <ac:picMk id="46" creationId="{A0A3E02D-EC3C-4E87-9033-D9945D904244}"/>
          </ac:picMkLst>
        </pc:picChg>
      </pc:sldChg>
      <pc:sldChg chg="modSp">
        <pc:chgData name="Krasimir Peykovski" userId="0b92663e-ab90-4ae4-a90e-d0aa385e5446" providerId="ADAL" clId="{D6B30F59-5111-4159-94F9-9D4A5C69E31B}" dt="2019-04-30T13:36:08.046" v="40" actId="2711"/>
        <pc:sldMkLst>
          <pc:docMk/>
          <pc:sldMk cId="2853176762" sldId="566"/>
        </pc:sldMkLst>
        <pc:spChg chg="mod">
          <ac:chgData name="Krasimir Peykovski" userId="0b92663e-ab90-4ae4-a90e-d0aa385e5446" providerId="ADAL" clId="{D6B30F59-5111-4159-94F9-9D4A5C69E31B}" dt="2019-04-30T13:35:59.831" v="38" actId="20577"/>
          <ac:spMkLst>
            <pc:docMk/>
            <pc:sldMk cId="2853176762" sldId="566"/>
            <ac:spMk id="30" creationId="{AA3412EF-48BA-4BA3-9FC7-32DC0D8EA832}"/>
          </ac:spMkLst>
        </pc:spChg>
        <pc:spChg chg="mod">
          <ac:chgData name="Krasimir Peykovski" userId="0b92663e-ab90-4ae4-a90e-d0aa385e5446" providerId="ADAL" clId="{D6B30F59-5111-4159-94F9-9D4A5C69E31B}" dt="2019-04-30T13:36:02.004" v="39" actId="20577"/>
          <ac:spMkLst>
            <pc:docMk/>
            <pc:sldMk cId="2853176762" sldId="566"/>
            <ac:spMk id="31" creationId="{E7336376-8C01-4EFE-B165-2C84181FAC66}"/>
          </ac:spMkLst>
        </pc:spChg>
        <pc:spChg chg="mod">
          <ac:chgData name="Krasimir Peykovski" userId="0b92663e-ab90-4ae4-a90e-d0aa385e5446" providerId="ADAL" clId="{D6B30F59-5111-4159-94F9-9D4A5C69E31B}" dt="2019-04-30T13:36:08.046" v="40" actId="2711"/>
          <ac:spMkLst>
            <pc:docMk/>
            <pc:sldMk cId="2853176762" sldId="566"/>
            <ac:spMk id="38" creationId="{140D10CD-6FF8-4629-A9CE-02798471AA5E}"/>
          </ac:spMkLst>
        </pc:spChg>
      </pc:sldChg>
      <pc:sldChg chg="modSp">
        <pc:chgData name="Krasimir Peykovski" userId="0b92663e-ab90-4ae4-a90e-d0aa385e5446" providerId="ADAL" clId="{D6B30F59-5111-4159-94F9-9D4A5C69E31B}" dt="2019-04-30T13:35:39.779" v="36" actId="1036"/>
        <pc:sldMkLst>
          <pc:docMk/>
          <pc:sldMk cId="1242553130" sldId="573"/>
        </pc:sldMkLst>
        <pc:spChg chg="mod">
          <ac:chgData name="Krasimir Peykovski" userId="0b92663e-ab90-4ae4-a90e-d0aa385e5446" providerId="ADAL" clId="{D6B30F59-5111-4159-94F9-9D4A5C69E31B}" dt="2019-04-30T13:35:39.779" v="36" actId="1036"/>
          <ac:spMkLst>
            <pc:docMk/>
            <pc:sldMk cId="1242553130" sldId="573"/>
            <ac:spMk id="29" creationId="{6B28BFC5-116F-4C3C-9A74-D2FFAE43FE5B}"/>
          </ac:spMkLst>
        </pc:spChg>
      </pc:sldChg>
      <pc:sldChg chg="modSp">
        <pc:chgData name="Krasimir Peykovski" userId="0b92663e-ab90-4ae4-a90e-d0aa385e5446" providerId="ADAL" clId="{D6B30F59-5111-4159-94F9-9D4A5C69E31B}" dt="2019-04-30T13:35:09.822" v="24" actId="27636"/>
        <pc:sldMkLst>
          <pc:docMk/>
          <pc:sldMk cId="2696274844" sldId="585"/>
        </pc:sldMkLst>
        <pc:spChg chg="mod">
          <ac:chgData name="Krasimir Peykovski" userId="0b92663e-ab90-4ae4-a90e-d0aa385e5446" providerId="ADAL" clId="{D6B30F59-5111-4159-94F9-9D4A5C69E31B}" dt="2019-04-30T13:35:01.340" v="18" actId="108"/>
          <ac:spMkLst>
            <pc:docMk/>
            <pc:sldMk cId="2696274844" sldId="585"/>
            <ac:spMk id="30" creationId="{B4A8289B-AE10-46D5-B04E-E9B612B1FFE4}"/>
          </ac:spMkLst>
        </pc:spChg>
        <pc:spChg chg="mod">
          <ac:chgData name="Krasimir Peykovski" userId="0b92663e-ab90-4ae4-a90e-d0aa385e5446" providerId="ADAL" clId="{D6B30F59-5111-4159-94F9-9D4A5C69E31B}" dt="2019-04-30T13:35:09.822" v="24" actId="27636"/>
          <ac:spMkLst>
            <pc:docMk/>
            <pc:sldMk cId="2696274844" sldId="585"/>
            <ac:spMk id="48" creationId="{D2908FFC-CE6B-44EC-B03D-401ACBE9734D}"/>
          </ac:spMkLst>
        </pc:spChg>
        <pc:spChg chg="mod">
          <ac:chgData name="Krasimir Peykovski" userId="0b92663e-ab90-4ae4-a90e-d0aa385e5446" providerId="ADAL" clId="{D6B30F59-5111-4159-94F9-9D4A5C69E31B}" dt="2019-04-30T13:34:55.319" v="14" actId="108"/>
          <ac:spMkLst>
            <pc:docMk/>
            <pc:sldMk cId="2696274844" sldId="585"/>
            <ac:spMk id="50" creationId="{977F08BE-0BD1-4934-A111-036C9A72412B}"/>
          </ac:spMkLst>
        </pc:spChg>
        <pc:spChg chg="mod">
          <ac:chgData name="Krasimir Peykovski" userId="0b92663e-ab90-4ae4-a90e-d0aa385e5446" providerId="ADAL" clId="{D6B30F59-5111-4159-94F9-9D4A5C69E31B}" dt="2019-04-30T13:34:57.450" v="15" actId="108"/>
          <ac:spMkLst>
            <pc:docMk/>
            <pc:sldMk cId="2696274844" sldId="585"/>
            <ac:spMk id="52" creationId="{543BA3BD-D13D-424A-A480-98DC701C1403}"/>
          </ac:spMkLst>
        </pc:spChg>
      </pc:sldChg>
      <pc:sldChg chg="modSp">
        <pc:chgData name="Krasimir Peykovski" userId="0b92663e-ab90-4ae4-a90e-d0aa385e5446" providerId="ADAL" clId="{D6B30F59-5111-4159-94F9-9D4A5C69E31B}" dt="2019-04-30T13:37:30.565" v="51" actId="20577"/>
        <pc:sldMkLst>
          <pc:docMk/>
          <pc:sldMk cId="24589663" sldId="588"/>
        </pc:sldMkLst>
        <pc:spChg chg="mod">
          <ac:chgData name="Krasimir Peykovski" userId="0b92663e-ab90-4ae4-a90e-d0aa385e5446" providerId="ADAL" clId="{D6B30F59-5111-4159-94F9-9D4A5C69E31B}" dt="2019-04-30T13:36:21.398" v="42" actId="20577"/>
          <ac:spMkLst>
            <pc:docMk/>
            <pc:sldMk cId="24589663" sldId="588"/>
            <ac:spMk id="6" creationId="{8D8C6A18-85E0-4C7F-9719-89382A172DCE}"/>
          </ac:spMkLst>
        </pc:spChg>
        <pc:spChg chg="mod">
          <ac:chgData name="Krasimir Peykovski" userId="0b92663e-ab90-4ae4-a90e-d0aa385e5446" providerId="ADAL" clId="{D6B30F59-5111-4159-94F9-9D4A5C69E31B}" dt="2019-04-30T13:37:30.565" v="51" actId="20577"/>
          <ac:spMkLst>
            <pc:docMk/>
            <pc:sldMk cId="24589663" sldId="588"/>
            <ac:spMk id="15" creationId="{E2114AEC-C2BA-4EBA-92E0-282CCB790CA3}"/>
          </ac:spMkLst>
        </pc:spChg>
        <pc:spChg chg="mod">
          <ac:chgData name="Krasimir Peykovski" userId="0b92663e-ab90-4ae4-a90e-d0aa385e5446" providerId="ADAL" clId="{D6B30F59-5111-4159-94F9-9D4A5C69E31B}" dt="2019-04-30T13:36:25.864" v="43" actId="2711"/>
          <ac:spMkLst>
            <pc:docMk/>
            <pc:sldMk cId="24589663" sldId="588"/>
            <ac:spMk id="16" creationId="{923E4747-E1EC-442F-821F-6DF66D099EE0}"/>
          </ac:spMkLst>
        </pc:spChg>
        <pc:spChg chg="mod">
          <ac:chgData name="Krasimir Peykovski" userId="0b92663e-ab90-4ae4-a90e-d0aa385e5446" providerId="ADAL" clId="{D6B30F59-5111-4159-94F9-9D4A5C69E31B}" dt="2019-04-30T13:37:19.453" v="47"/>
          <ac:spMkLst>
            <pc:docMk/>
            <pc:sldMk cId="24589663" sldId="588"/>
            <ac:spMk id="17" creationId="{11B65CA2-6FB3-4652-B6A9-5BBDD891972C}"/>
          </ac:spMkLst>
        </pc:spChg>
        <pc:picChg chg="mod">
          <ac:chgData name="Krasimir Peykovski" userId="0b92663e-ab90-4ae4-a90e-d0aa385e5446" providerId="ADAL" clId="{D6B30F59-5111-4159-94F9-9D4A5C69E31B}" dt="2019-04-30T13:37:14.972" v="46"/>
          <ac:picMkLst>
            <pc:docMk/>
            <pc:sldMk cId="24589663" sldId="588"/>
            <ac:picMk id="14" creationId="{801B7B4F-E946-4591-93EF-5D876B94DD0C}"/>
          </ac:picMkLst>
        </pc:picChg>
      </pc:sldChg>
      <pc:sldChg chg="modSp">
        <pc:chgData name="Krasimir Peykovski" userId="0b92663e-ab90-4ae4-a90e-d0aa385e5446" providerId="ADAL" clId="{D6B30F59-5111-4159-94F9-9D4A5C69E31B}" dt="2019-04-30T13:23:39.548" v="5" actId="1076"/>
        <pc:sldMkLst>
          <pc:docMk/>
          <pc:sldMk cId="3728971586" sldId="590"/>
        </pc:sldMkLst>
        <pc:spChg chg="mod">
          <ac:chgData name="Krasimir Peykovski" userId="0b92663e-ab90-4ae4-a90e-d0aa385e5446" providerId="ADAL" clId="{D6B30F59-5111-4159-94F9-9D4A5C69E31B}" dt="2019-04-30T13:23:33.069" v="3" actId="122"/>
          <ac:spMkLst>
            <pc:docMk/>
            <pc:sldMk cId="3728971586" sldId="590"/>
            <ac:spMk id="38" creationId="{776D00BC-5AE9-48ED-9348-F4C7F9E06FD7}"/>
          </ac:spMkLst>
        </pc:spChg>
        <pc:spChg chg="mod">
          <ac:chgData name="Krasimir Peykovski" userId="0b92663e-ab90-4ae4-a90e-d0aa385e5446" providerId="ADAL" clId="{D6B30F59-5111-4159-94F9-9D4A5C69E31B}" dt="2019-04-30T13:23:39.548" v="5" actId="1076"/>
          <ac:spMkLst>
            <pc:docMk/>
            <pc:sldMk cId="3728971586" sldId="590"/>
            <ac:spMk id="40" creationId="{4A8EE26A-890A-46C9-8314-C63B9264DA05}"/>
          </ac:spMkLst>
        </pc:spChg>
      </pc:sldChg>
      <pc:sldChg chg="add">
        <pc:chgData name="Krasimir Peykovski" userId="0b92663e-ab90-4ae4-a90e-d0aa385e5446" providerId="ADAL" clId="{D6B30F59-5111-4159-94F9-9D4A5C69E31B}" dt="2019-04-30T13:33:47.939" v="10"/>
        <pc:sldMkLst>
          <pc:docMk/>
          <pc:sldMk cId="1462360771" sldId="591"/>
        </pc:sldMkLst>
      </pc:sldChg>
      <pc:sldMasterChg chg="delSldLayout">
        <pc:chgData name="Krasimir Peykovski" userId="0b92663e-ab90-4ae4-a90e-d0aa385e5446" providerId="ADAL" clId="{D6B30F59-5111-4159-94F9-9D4A5C69E31B}" dt="2019-04-30T13:33:51.689" v="12" actId="2696"/>
        <pc:sldMasterMkLst>
          <pc:docMk/>
          <pc:sldMasterMk cId="46964596" sldId="2147483931"/>
        </pc:sldMasterMkLst>
      </pc:sldMasterChg>
    </pc:docChg>
  </pc:docChgLst>
  <pc:docChgLst>
    <pc:chgData name="Marcel Schmidt (Telion - Tech &amp; Support)" userId="S::telioncpe_gmail.com#ext#@spinetix.onmicrosoft.com::5d356fd6-982d-4907-8665-3cc128e7c9dc" providerId="AD" clId="Web-{F5D8938B-31A3-AB92-7D24-CDE65F6F244C}"/>
    <pc:docChg chg="modSld">
      <pc:chgData name="Marcel Schmidt (Telion - Tech &amp; Support)" userId="S::telioncpe_gmail.com#ext#@spinetix.onmicrosoft.com::5d356fd6-982d-4907-8665-3cc128e7c9dc" providerId="AD" clId="Web-{F5D8938B-31A3-AB92-7D24-CDE65F6F244C}" dt="2019-04-26T13:41:40.116" v="9" actId="20577"/>
      <pc:docMkLst>
        <pc:docMk/>
      </pc:docMkLst>
      <pc:sldChg chg="modSp">
        <pc:chgData name="Marcel Schmidt (Telion - Tech &amp; Support)" userId="S::telioncpe_gmail.com#ext#@spinetix.onmicrosoft.com::5d356fd6-982d-4907-8665-3cc128e7c9dc" providerId="AD" clId="Web-{F5D8938B-31A3-AB92-7D24-CDE65F6F244C}" dt="2019-04-26T13:41:40.101" v="8" actId="20577"/>
        <pc:sldMkLst>
          <pc:docMk/>
          <pc:sldMk cId="2831343808" sldId="581"/>
        </pc:sldMkLst>
        <pc:spChg chg="mod">
          <ac:chgData name="Marcel Schmidt (Telion - Tech &amp; Support)" userId="S::telioncpe_gmail.com#ext#@spinetix.onmicrosoft.com::5d356fd6-982d-4907-8665-3cc128e7c9dc" providerId="AD" clId="Web-{F5D8938B-31A3-AB92-7D24-CDE65F6F244C}" dt="2019-04-26T13:41:40.101" v="8" actId="20577"/>
          <ac:spMkLst>
            <pc:docMk/>
            <pc:sldMk cId="2831343808" sldId="581"/>
            <ac:spMk id="27" creationId="{FE3E2EBD-9212-455D-870D-06F1D2AE32F9}"/>
          </ac:spMkLst>
        </pc:spChg>
      </pc:sldChg>
    </pc:docChg>
  </pc:docChgLst>
  <pc:docChgLst>
    <pc:chgData name="Marcel Schmidt (Telion - Tech &amp; Support)" userId="S::telioncpe_gmail.com#ext#@spinetix.onmicrosoft.com::5d356fd6-982d-4907-8665-3cc128e7c9dc" providerId="AD" clId="Web-{8E534E30-BB39-DADA-377C-A4BD7AEE24A0}"/>
    <pc:docChg chg="modSld">
      <pc:chgData name="Marcel Schmidt (Telion - Tech &amp; Support)" userId="S::telioncpe_gmail.com#ext#@spinetix.onmicrosoft.com::5d356fd6-982d-4907-8665-3cc128e7c9dc" providerId="AD" clId="Web-{8E534E30-BB39-DADA-377C-A4BD7AEE24A0}" dt="2019-04-26T13:38:58.460" v="255" actId="20577"/>
      <pc:docMkLst>
        <pc:docMk/>
      </pc:docMkLst>
      <pc:sldChg chg="modSp">
        <pc:chgData name="Marcel Schmidt (Telion - Tech &amp; Support)" userId="S::telioncpe_gmail.com#ext#@spinetix.onmicrosoft.com::5d356fd6-982d-4907-8665-3cc128e7c9dc" providerId="AD" clId="Web-{8E534E30-BB39-DADA-377C-A4BD7AEE24A0}" dt="2019-04-26T12:37:15.763" v="2" actId="20577"/>
        <pc:sldMkLst>
          <pc:docMk/>
          <pc:sldMk cId="3276120026" sldId="552"/>
        </pc:sldMkLst>
        <pc:spChg chg="mod">
          <ac:chgData name="Marcel Schmidt (Telion - Tech &amp; Support)" userId="S::telioncpe_gmail.com#ext#@spinetix.onmicrosoft.com::5d356fd6-982d-4907-8665-3cc128e7c9dc" providerId="AD" clId="Web-{8E534E30-BB39-DADA-377C-A4BD7AEE24A0}" dt="2019-04-26T12:37:15.763" v="2" actId="20577"/>
          <ac:spMkLst>
            <pc:docMk/>
            <pc:sldMk cId="3276120026" sldId="552"/>
            <ac:spMk id="3" creationId="{8EE4FC6C-0F56-4AF9-B187-148828506C2B}"/>
          </ac:spMkLst>
        </pc:spChg>
      </pc:sldChg>
      <pc:sldChg chg="modSp">
        <pc:chgData name="Marcel Schmidt (Telion - Tech &amp; Support)" userId="S::telioncpe_gmail.com#ext#@spinetix.onmicrosoft.com::5d356fd6-982d-4907-8665-3cc128e7c9dc" providerId="AD" clId="Web-{8E534E30-BB39-DADA-377C-A4BD7AEE24A0}" dt="2019-04-26T13:38:58.444" v="254" actId="20577"/>
        <pc:sldMkLst>
          <pc:docMk/>
          <pc:sldMk cId="453828260" sldId="568"/>
        </pc:sldMkLst>
        <pc:spChg chg="mod">
          <ac:chgData name="Marcel Schmidt (Telion - Tech &amp; Support)" userId="S::telioncpe_gmail.com#ext#@spinetix.onmicrosoft.com::5d356fd6-982d-4907-8665-3cc128e7c9dc" providerId="AD" clId="Web-{8E534E30-BB39-DADA-377C-A4BD7AEE24A0}" dt="2019-04-26T13:38:58.444" v="254" actId="20577"/>
          <ac:spMkLst>
            <pc:docMk/>
            <pc:sldMk cId="453828260" sldId="568"/>
            <ac:spMk id="14" creationId="{D9CFA141-267C-4EE6-9740-F0B5F285F99B}"/>
          </ac:spMkLst>
        </pc:spChg>
      </pc:sldChg>
      <pc:sldChg chg="modSp">
        <pc:chgData name="Marcel Schmidt (Telion - Tech &amp; Support)" userId="S::telioncpe_gmail.com#ext#@spinetix.onmicrosoft.com::5d356fd6-982d-4907-8665-3cc128e7c9dc" providerId="AD" clId="Web-{8E534E30-BB39-DADA-377C-A4BD7AEE24A0}" dt="2019-04-26T12:51:51.346" v="207" actId="20577"/>
        <pc:sldMkLst>
          <pc:docMk/>
          <pc:sldMk cId="2831343808" sldId="581"/>
        </pc:sldMkLst>
        <pc:spChg chg="mod">
          <ac:chgData name="Marcel Schmidt (Telion - Tech &amp; Support)" userId="S::telioncpe_gmail.com#ext#@spinetix.onmicrosoft.com::5d356fd6-982d-4907-8665-3cc128e7c9dc" providerId="AD" clId="Web-{8E534E30-BB39-DADA-377C-A4BD7AEE24A0}" dt="2019-04-26T12:51:35.518" v="204" actId="20577"/>
          <ac:spMkLst>
            <pc:docMk/>
            <pc:sldMk cId="2831343808" sldId="581"/>
            <ac:spMk id="27" creationId="{FE3E2EBD-9212-455D-870D-06F1D2AE32F9}"/>
          </ac:spMkLst>
        </pc:spChg>
        <pc:spChg chg="mod">
          <ac:chgData name="Marcel Schmidt (Telion - Tech &amp; Support)" userId="S::telioncpe_gmail.com#ext#@spinetix.onmicrosoft.com::5d356fd6-982d-4907-8665-3cc128e7c9dc" providerId="AD" clId="Web-{8E534E30-BB39-DADA-377C-A4BD7AEE24A0}" dt="2019-04-26T12:51:51.346" v="207" actId="20577"/>
          <ac:spMkLst>
            <pc:docMk/>
            <pc:sldMk cId="2831343808" sldId="581"/>
            <ac:spMk id="40" creationId="{64551357-0CEE-45C7-896C-64A0D927266E}"/>
          </ac:spMkLst>
        </pc:spChg>
      </pc:sldChg>
      <pc:sldChg chg="modSp">
        <pc:chgData name="Marcel Schmidt (Telion - Tech &amp; Support)" userId="S::telioncpe_gmail.com#ext#@spinetix.onmicrosoft.com::5d356fd6-982d-4907-8665-3cc128e7c9dc" providerId="AD" clId="Web-{8E534E30-BB39-DADA-377C-A4BD7AEE24A0}" dt="2019-04-26T12:50:21.439" v="177" actId="20577"/>
        <pc:sldMkLst>
          <pc:docMk/>
          <pc:sldMk cId="1917710022" sldId="584"/>
        </pc:sldMkLst>
        <pc:spChg chg="mod">
          <ac:chgData name="Marcel Schmidt (Telion - Tech &amp; Support)" userId="S::telioncpe_gmail.com#ext#@spinetix.onmicrosoft.com::5d356fd6-982d-4907-8665-3cc128e7c9dc" providerId="AD" clId="Web-{8E534E30-BB39-DADA-377C-A4BD7AEE24A0}" dt="2019-04-26T12:50:21.439" v="177" actId="20577"/>
          <ac:spMkLst>
            <pc:docMk/>
            <pc:sldMk cId="1917710022" sldId="584"/>
            <ac:spMk id="25" creationId="{7D10D2E0-2B4B-4A3B-AD9A-F318FA832CA1}"/>
          </ac:spMkLst>
        </pc:spChg>
        <pc:spChg chg="mod">
          <ac:chgData name="Marcel Schmidt (Telion - Tech &amp; Support)" userId="S::telioncpe_gmail.com#ext#@spinetix.onmicrosoft.com::5d356fd6-982d-4907-8665-3cc128e7c9dc" providerId="AD" clId="Web-{8E534E30-BB39-DADA-377C-A4BD7AEE24A0}" dt="2019-04-26T12:47:20.235" v="64" actId="20577"/>
          <ac:spMkLst>
            <pc:docMk/>
            <pc:sldMk cId="1917710022" sldId="584"/>
            <ac:spMk id="29" creationId="{B0D1C411-3D1C-4A34-85E7-4961B90B0440}"/>
          </ac:spMkLst>
        </pc:spChg>
        <pc:spChg chg="mod">
          <ac:chgData name="Marcel Schmidt (Telion - Tech &amp; Support)" userId="S::telioncpe_gmail.com#ext#@spinetix.onmicrosoft.com::5d356fd6-982d-4907-8665-3cc128e7c9dc" providerId="AD" clId="Web-{8E534E30-BB39-DADA-377C-A4BD7AEE24A0}" dt="2019-04-26T12:46:58.220" v="62" actId="20577"/>
          <ac:spMkLst>
            <pc:docMk/>
            <pc:sldMk cId="1917710022" sldId="584"/>
            <ac:spMk id="37" creationId="{38AF0FA7-87B3-4AE7-AB5E-6DC486A8BE53}"/>
          </ac:spMkLst>
        </pc:spChg>
        <pc:spChg chg="mod">
          <ac:chgData name="Marcel Schmidt (Telion - Tech &amp; Support)" userId="S::telioncpe_gmail.com#ext#@spinetix.onmicrosoft.com::5d356fd6-982d-4907-8665-3cc128e7c9dc" providerId="AD" clId="Web-{8E534E30-BB39-DADA-377C-A4BD7AEE24A0}" dt="2019-04-26T12:45:52.719" v="53" actId="20577"/>
          <ac:spMkLst>
            <pc:docMk/>
            <pc:sldMk cId="1917710022" sldId="584"/>
            <ac:spMk id="39" creationId="{B5A7848D-BAD9-4D70-9DD8-BA05D630B9B2}"/>
          </ac:spMkLst>
        </pc:spChg>
      </pc:sldChg>
      <pc:sldChg chg="modSp">
        <pc:chgData name="Marcel Schmidt (Telion - Tech &amp; Support)" userId="S::telioncpe_gmail.com#ext#@spinetix.onmicrosoft.com::5d356fd6-982d-4907-8665-3cc128e7c9dc" providerId="AD" clId="Web-{8E534E30-BB39-DADA-377C-A4BD7AEE24A0}" dt="2019-04-26T12:45:30.938" v="43" actId="20577"/>
        <pc:sldMkLst>
          <pc:docMk/>
          <pc:sldMk cId="2696274844" sldId="585"/>
        </pc:sldMkLst>
        <pc:spChg chg="mod">
          <ac:chgData name="Marcel Schmidt (Telion - Tech &amp; Support)" userId="S::telioncpe_gmail.com#ext#@spinetix.onmicrosoft.com::5d356fd6-982d-4907-8665-3cc128e7c9dc" providerId="AD" clId="Web-{8E534E30-BB39-DADA-377C-A4BD7AEE24A0}" dt="2019-04-26T12:44:35.828" v="40" actId="20577"/>
          <ac:spMkLst>
            <pc:docMk/>
            <pc:sldMk cId="2696274844" sldId="585"/>
            <ac:spMk id="30" creationId="{B4A8289B-AE10-46D5-B04E-E9B612B1FFE4}"/>
          </ac:spMkLst>
        </pc:spChg>
        <pc:spChg chg="mod">
          <ac:chgData name="Marcel Schmidt (Telion - Tech &amp; Support)" userId="S::telioncpe_gmail.com#ext#@spinetix.onmicrosoft.com::5d356fd6-982d-4907-8665-3cc128e7c9dc" providerId="AD" clId="Web-{8E534E30-BB39-DADA-377C-A4BD7AEE24A0}" dt="2019-04-26T12:44:05.422" v="31" actId="20577"/>
          <ac:spMkLst>
            <pc:docMk/>
            <pc:sldMk cId="2696274844" sldId="585"/>
            <ac:spMk id="41" creationId="{78185732-7E11-4C55-AC43-2FBB953974F2}"/>
          </ac:spMkLst>
        </pc:spChg>
        <pc:spChg chg="mod">
          <ac:chgData name="Marcel Schmidt (Telion - Tech &amp; Support)" userId="S::telioncpe_gmail.com#ext#@spinetix.onmicrosoft.com::5d356fd6-982d-4907-8665-3cc128e7c9dc" providerId="AD" clId="Web-{8E534E30-BB39-DADA-377C-A4BD7AEE24A0}" dt="2019-04-26T12:45:30.938" v="43" actId="20577"/>
          <ac:spMkLst>
            <pc:docMk/>
            <pc:sldMk cId="2696274844" sldId="585"/>
            <ac:spMk id="52" creationId="{543BA3BD-D13D-424A-A480-98DC701C1403}"/>
          </ac:spMkLst>
        </pc:spChg>
      </pc:sldChg>
      <pc:sldChg chg="modSp">
        <pc:chgData name="Marcel Schmidt (Telion - Tech &amp; Support)" userId="S::telioncpe_gmail.com#ext#@spinetix.onmicrosoft.com::5d356fd6-982d-4907-8665-3cc128e7c9dc" providerId="AD" clId="Web-{8E534E30-BB39-DADA-377C-A4BD7AEE24A0}" dt="2019-04-26T13:27:31.317" v="249" actId="20577"/>
        <pc:sldMkLst>
          <pc:docMk/>
          <pc:sldMk cId="875975131" sldId="586"/>
        </pc:sldMkLst>
        <pc:spChg chg="mod">
          <ac:chgData name="Marcel Schmidt (Telion - Tech &amp; Support)" userId="S::telioncpe_gmail.com#ext#@spinetix.onmicrosoft.com::5d356fd6-982d-4907-8665-3cc128e7c9dc" providerId="AD" clId="Web-{8E534E30-BB39-DADA-377C-A4BD7AEE24A0}" dt="2019-04-26T13:27:31.317" v="249" actId="20577"/>
          <ac:spMkLst>
            <pc:docMk/>
            <pc:sldMk cId="875975131" sldId="586"/>
            <ac:spMk id="23" creationId="{A4612DDA-D9AD-41CA-9EC0-96BA52CFA18F}"/>
          </ac:spMkLst>
        </pc:spChg>
      </pc:sldChg>
      <pc:sldChg chg="modSp">
        <pc:chgData name="Marcel Schmidt (Telion - Tech &amp; Support)" userId="S::telioncpe_gmail.com#ext#@spinetix.onmicrosoft.com::5d356fd6-982d-4907-8665-3cc128e7c9dc" providerId="AD" clId="Web-{8E534E30-BB39-DADA-377C-A4BD7AEE24A0}" dt="2019-04-26T13:26:08.082" v="245" actId="20577"/>
        <pc:sldMkLst>
          <pc:docMk/>
          <pc:sldMk cId="897146883" sldId="587"/>
        </pc:sldMkLst>
        <pc:spChg chg="mod">
          <ac:chgData name="Marcel Schmidt (Telion - Tech &amp; Support)" userId="S::telioncpe_gmail.com#ext#@spinetix.onmicrosoft.com::5d356fd6-982d-4907-8665-3cc128e7c9dc" providerId="AD" clId="Web-{8E534E30-BB39-DADA-377C-A4BD7AEE24A0}" dt="2019-04-26T13:25:26.723" v="225" actId="20577"/>
          <ac:spMkLst>
            <pc:docMk/>
            <pc:sldMk cId="897146883" sldId="587"/>
            <ac:spMk id="35" creationId="{A339C568-319D-4ED5-8113-F4F7A043002B}"/>
          </ac:spMkLst>
        </pc:spChg>
        <pc:spChg chg="mod">
          <ac:chgData name="Marcel Schmidt (Telion - Tech &amp; Support)" userId="S::telioncpe_gmail.com#ext#@spinetix.onmicrosoft.com::5d356fd6-982d-4907-8665-3cc128e7c9dc" providerId="AD" clId="Web-{8E534E30-BB39-DADA-377C-A4BD7AEE24A0}" dt="2019-04-26T13:25:45.238" v="234" actId="20577"/>
          <ac:spMkLst>
            <pc:docMk/>
            <pc:sldMk cId="897146883" sldId="587"/>
            <ac:spMk id="36" creationId="{E7A39843-4191-48CC-97B9-7D473C5E1E33}"/>
          </ac:spMkLst>
        </pc:spChg>
        <pc:spChg chg="mod">
          <ac:chgData name="Marcel Schmidt (Telion - Tech &amp; Support)" userId="S::telioncpe_gmail.com#ext#@spinetix.onmicrosoft.com::5d356fd6-982d-4907-8665-3cc128e7c9dc" providerId="AD" clId="Web-{8E534E30-BB39-DADA-377C-A4BD7AEE24A0}" dt="2019-04-26T13:26:08.082" v="245" actId="20577"/>
          <ac:spMkLst>
            <pc:docMk/>
            <pc:sldMk cId="897146883" sldId="587"/>
            <ac:spMk id="37" creationId="{EADF5A22-02E7-4D76-BA74-56282DCA2548}"/>
          </ac:spMkLst>
        </pc:spChg>
        <pc:spChg chg="mod">
          <ac:chgData name="Marcel Schmidt (Telion - Tech &amp; Support)" userId="S::telioncpe_gmail.com#ext#@spinetix.onmicrosoft.com::5d356fd6-982d-4907-8665-3cc128e7c9dc" providerId="AD" clId="Web-{8E534E30-BB39-DADA-377C-A4BD7AEE24A0}" dt="2019-04-26T12:53:03.409" v="216" actId="20577"/>
          <ac:spMkLst>
            <pc:docMk/>
            <pc:sldMk cId="897146883" sldId="587"/>
            <ac:spMk id="38" creationId="{D0FDF7CD-0E38-40BB-9D89-B213CD300327}"/>
          </ac:spMkLst>
        </pc:spChg>
      </pc:sldChg>
      <pc:sldChg chg="modSp">
        <pc:chgData name="Marcel Schmidt (Telion - Tech &amp; Support)" userId="S::telioncpe_gmail.com#ext#@spinetix.onmicrosoft.com::5d356fd6-982d-4907-8665-3cc128e7c9dc" providerId="AD" clId="Web-{8E534E30-BB39-DADA-377C-A4BD7AEE24A0}" dt="2019-04-26T12:39:57.889" v="22" actId="20577"/>
        <pc:sldMkLst>
          <pc:docMk/>
          <pc:sldMk cId="3728971586" sldId="590"/>
        </pc:sldMkLst>
        <pc:spChg chg="mod">
          <ac:chgData name="Marcel Schmidt (Telion - Tech &amp; Support)" userId="S::telioncpe_gmail.com#ext#@spinetix.onmicrosoft.com::5d356fd6-982d-4907-8665-3cc128e7c9dc" providerId="AD" clId="Web-{8E534E30-BB39-DADA-377C-A4BD7AEE24A0}" dt="2019-04-26T12:39:31.249" v="13" actId="14100"/>
          <ac:spMkLst>
            <pc:docMk/>
            <pc:sldMk cId="3728971586" sldId="590"/>
            <ac:spMk id="34" creationId="{0126AC9B-78DC-4DE6-80FC-1576B8586504}"/>
          </ac:spMkLst>
        </pc:spChg>
        <pc:spChg chg="mod">
          <ac:chgData name="Marcel Schmidt (Telion - Tech &amp; Support)" userId="S::telioncpe_gmail.com#ext#@spinetix.onmicrosoft.com::5d356fd6-982d-4907-8665-3cc128e7c9dc" providerId="AD" clId="Web-{8E534E30-BB39-DADA-377C-A4BD7AEE24A0}" dt="2019-04-26T12:39:57.889" v="22" actId="20577"/>
          <ac:spMkLst>
            <pc:docMk/>
            <pc:sldMk cId="3728971586" sldId="590"/>
            <ac:spMk id="38" creationId="{776D00BC-5AE9-48ED-9348-F4C7F9E06FD7}"/>
          </ac:spMkLst>
        </pc:spChg>
        <pc:spChg chg="mod">
          <ac:chgData name="Marcel Schmidt (Telion - Tech &amp; Support)" userId="S::telioncpe_gmail.com#ext#@spinetix.onmicrosoft.com::5d356fd6-982d-4907-8665-3cc128e7c9dc" providerId="AD" clId="Web-{8E534E30-BB39-DADA-377C-A4BD7AEE24A0}" dt="2019-04-26T12:39:05.592" v="4" actId="20577"/>
          <ac:spMkLst>
            <pc:docMk/>
            <pc:sldMk cId="3728971586" sldId="590"/>
            <ac:spMk id="40" creationId="{4A8EE26A-890A-46C9-8314-C63B9264DA0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US"/>
          </a:p>
        </p:txBody>
      </p:sp>
      <p:sp>
        <p:nvSpPr>
          <p:cNvPr id="3" name="Date Placeholder 2"/>
          <p:cNvSpPr>
            <a:spLocks noGrp="1"/>
          </p:cNvSpPr>
          <p:nvPr>
            <p:ph type="dt" sz="quarter" idx="1"/>
          </p:nvPr>
        </p:nvSpPr>
        <p:spPr>
          <a:xfrm>
            <a:off x="4143588" y="1"/>
            <a:ext cx="3169920" cy="619364"/>
          </a:xfrm>
          <a:prstGeom prst="rect">
            <a:avLst/>
          </a:prstGeom>
        </p:spPr>
        <p:txBody>
          <a:bodyPr vert="horz" lIns="112324" tIns="56162" rIns="112324" bIns="56162" rtlCol="0"/>
          <a:lstStyle>
            <a:lvl1pPr algn="r">
              <a:defRPr sz="1500"/>
            </a:lvl1pPr>
          </a:lstStyle>
          <a:p>
            <a:fld id="{CC3FACF3-A806-47E0-81F0-FA29B24602C2}" type="datetimeFigureOut">
              <a:rPr lang="en-US" smtClean="0"/>
              <a:t>5/24/2019</a:t>
            </a:fld>
            <a:endParaRPr lang="en-US"/>
          </a:p>
        </p:txBody>
      </p:sp>
      <p:sp>
        <p:nvSpPr>
          <p:cNvPr id="4" name="Footer Placeholder 3"/>
          <p:cNvSpPr>
            <a:spLocks noGrp="1"/>
          </p:cNvSpPr>
          <p:nvPr>
            <p:ph type="ftr" sz="quarter" idx="2"/>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US"/>
          </a:p>
        </p:txBody>
      </p:sp>
      <p:sp>
        <p:nvSpPr>
          <p:cNvPr id="5" name="Slide Number Placeholder 4"/>
          <p:cNvSpPr>
            <a:spLocks noGrp="1"/>
          </p:cNvSpPr>
          <p:nvPr>
            <p:ph type="sldNum" sz="quarter" idx="3"/>
          </p:nvPr>
        </p:nvSpPr>
        <p:spPr>
          <a:xfrm>
            <a:off x="4143588" y="11725037"/>
            <a:ext cx="3169920" cy="619363"/>
          </a:xfrm>
          <a:prstGeom prst="rect">
            <a:avLst/>
          </a:prstGeom>
        </p:spPr>
        <p:txBody>
          <a:bodyPr vert="horz" lIns="112324" tIns="56162" rIns="112324" bIns="56162" rtlCol="0" anchor="b"/>
          <a:lstStyle>
            <a:lvl1pPr algn="r">
              <a:defRPr sz="1500"/>
            </a:lvl1pPr>
          </a:lstStyle>
          <a:p>
            <a:fld id="{7D0F68C2-2E8B-4A5B-B4AB-33B813FBC991}" type="slidenum">
              <a:rPr lang="en-US" smtClean="0"/>
              <a:t>‹#›</a:t>
            </a:fld>
            <a:endParaRPr lang="en-US"/>
          </a:p>
        </p:txBody>
      </p:sp>
    </p:spTree>
    <p:extLst>
      <p:ext uri="{BB962C8B-B14F-4D97-AF65-F5344CB8AC3E}">
        <p14:creationId xmlns:p14="http://schemas.microsoft.com/office/powerpoint/2010/main" val="2101356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GB"/>
          </a:p>
        </p:txBody>
      </p:sp>
      <p:sp>
        <p:nvSpPr>
          <p:cNvPr id="3" name="Date Placeholder 2"/>
          <p:cNvSpPr>
            <a:spLocks noGrp="1"/>
          </p:cNvSpPr>
          <p:nvPr>
            <p:ph type="dt" idx="1"/>
          </p:nvPr>
        </p:nvSpPr>
        <p:spPr>
          <a:xfrm>
            <a:off x="4143588" y="1"/>
            <a:ext cx="3169920" cy="619364"/>
          </a:xfrm>
          <a:prstGeom prst="rect">
            <a:avLst/>
          </a:prstGeom>
        </p:spPr>
        <p:txBody>
          <a:bodyPr vert="horz" lIns="112324" tIns="56162" rIns="112324" bIns="56162" rtlCol="0"/>
          <a:lstStyle>
            <a:lvl1pPr algn="r">
              <a:defRPr sz="1500"/>
            </a:lvl1pPr>
          </a:lstStyle>
          <a:p>
            <a:fld id="{005DB347-5F67-4EC6-B1EB-751FD8EB941F}" type="datetimeFigureOut">
              <a:rPr lang="en-GB" smtClean="0"/>
              <a:t>24/05/2019</a:t>
            </a:fld>
            <a:endParaRPr lang="en-GB"/>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112324" tIns="56162" rIns="112324" bIns="56162" rtlCol="0" anchor="ctr"/>
          <a:lstStyle/>
          <a:p>
            <a:endParaRPr lang="en-GB"/>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24" tIns="56162" rIns="112324" bIns="561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GB"/>
          </a:p>
        </p:txBody>
      </p:sp>
      <p:sp>
        <p:nvSpPr>
          <p:cNvPr id="7" name="Slide Number Placeholder 6"/>
          <p:cNvSpPr>
            <a:spLocks noGrp="1"/>
          </p:cNvSpPr>
          <p:nvPr>
            <p:ph type="sldNum" sz="quarter" idx="5"/>
          </p:nvPr>
        </p:nvSpPr>
        <p:spPr>
          <a:xfrm>
            <a:off x="4143588" y="11725037"/>
            <a:ext cx="3169920" cy="619363"/>
          </a:xfrm>
          <a:prstGeom prst="rect">
            <a:avLst/>
          </a:prstGeom>
        </p:spPr>
        <p:txBody>
          <a:bodyPr vert="horz" lIns="112324" tIns="56162" rIns="112324" bIns="56162" rtlCol="0" anchor="b"/>
          <a:lstStyle>
            <a:lvl1pPr algn="r">
              <a:defRPr sz="1500"/>
            </a:lvl1pPr>
          </a:lstStyle>
          <a:p>
            <a:fld id="{596C1B1A-4767-4A88-91E1-44C6FC6D28D7}" type="slidenum">
              <a:rPr lang="en-GB" smtClean="0"/>
              <a:t>‹#›</a:t>
            </a:fld>
            <a:endParaRPr lang="en-GB"/>
          </a:p>
        </p:txBody>
      </p:sp>
    </p:spTree>
    <p:extLst>
      <p:ext uri="{BB962C8B-B14F-4D97-AF65-F5344CB8AC3E}">
        <p14:creationId xmlns:p14="http://schemas.microsoft.com/office/powerpoint/2010/main" val="18094275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Nunito Sans ExtraLight" panose="00000300000000000000" pitchFamily="2" charset="0"/>
              </a:rPr>
              <a:t>TIP: put end-client logo on this slide.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Nunito Sans ExtraLight" panose="00000300000000000000" pitchFamily="2" charset="0"/>
            </a:endParaRPr>
          </a:p>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a:t>
            </a:fld>
            <a:endParaRPr lang="en-GB"/>
          </a:p>
        </p:txBody>
      </p:sp>
    </p:spTree>
    <p:extLst>
      <p:ext uri="{BB962C8B-B14F-4D97-AF65-F5344CB8AC3E}">
        <p14:creationId xmlns:p14="http://schemas.microsoft.com/office/powerpoint/2010/main" val="2175087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10</a:t>
            </a:fld>
            <a:endParaRPr lang="en-GB"/>
          </a:p>
        </p:txBody>
      </p:sp>
    </p:spTree>
    <p:extLst>
      <p:ext uri="{BB962C8B-B14F-4D97-AF65-F5344CB8AC3E}">
        <p14:creationId xmlns:p14="http://schemas.microsoft.com/office/powerpoint/2010/main" val="1550924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11</a:t>
            </a:fld>
            <a:endParaRPr lang="en-GB"/>
          </a:p>
        </p:txBody>
      </p:sp>
    </p:spTree>
    <p:extLst>
      <p:ext uri="{BB962C8B-B14F-4D97-AF65-F5344CB8AC3E}">
        <p14:creationId xmlns:p14="http://schemas.microsoft.com/office/powerpoint/2010/main" val="2974656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12</a:t>
            </a:fld>
            <a:endParaRPr lang="en-GB"/>
          </a:p>
        </p:txBody>
      </p:sp>
    </p:spTree>
    <p:extLst>
      <p:ext uri="{BB962C8B-B14F-4D97-AF65-F5344CB8AC3E}">
        <p14:creationId xmlns:p14="http://schemas.microsoft.com/office/powerpoint/2010/main" val="995633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13</a:t>
            </a:fld>
            <a:endParaRPr lang="en-GB"/>
          </a:p>
        </p:txBody>
      </p:sp>
    </p:spTree>
    <p:extLst>
      <p:ext uri="{BB962C8B-B14F-4D97-AF65-F5344CB8AC3E}">
        <p14:creationId xmlns:p14="http://schemas.microsoft.com/office/powerpoint/2010/main" val="1083026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14</a:t>
            </a:fld>
            <a:endParaRPr lang="en-GB"/>
          </a:p>
        </p:txBody>
      </p:sp>
    </p:spTree>
    <p:extLst>
      <p:ext uri="{BB962C8B-B14F-4D97-AF65-F5344CB8AC3E}">
        <p14:creationId xmlns:p14="http://schemas.microsoft.com/office/powerpoint/2010/main" val="2003893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TIP: Place </a:t>
            </a:r>
            <a:r>
              <a:rPr lang="de-CH" noProof="0" dirty="0" err="1"/>
              <a:t>to</a:t>
            </a:r>
            <a:r>
              <a:rPr lang="de-CH" noProof="0" dirty="0"/>
              <a:t> </a:t>
            </a:r>
            <a:r>
              <a:rPr lang="de-CH" noProof="0" dirty="0" err="1"/>
              <a:t>add</a:t>
            </a:r>
            <a:r>
              <a:rPr lang="de-CH" noProof="0" dirty="0"/>
              <a:t> </a:t>
            </a:r>
            <a:r>
              <a:rPr lang="de-CH" noProof="0" dirty="0" err="1"/>
              <a:t>your</a:t>
            </a:r>
            <a:r>
              <a:rPr lang="de-CH" noProof="0" dirty="0"/>
              <a:t> own logo and </a:t>
            </a:r>
            <a:r>
              <a:rPr lang="de-CH" noProof="0" dirty="0" err="1"/>
              <a:t>team</a:t>
            </a:r>
            <a:r>
              <a:rPr lang="de-CH" noProof="0" dirty="0"/>
              <a:t> </a:t>
            </a:r>
            <a:r>
              <a:rPr lang="de-CH" noProof="0" dirty="0" err="1"/>
              <a:t>image</a:t>
            </a:r>
            <a:r>
              <a:rPr lang="de-CH" noProof="0" dirty="0"/>
              <a:t>.</a:t>
            </a:r>
          </a:p>
        </p:txBody>
      </p:sp>
      <p:sp>
        <p:nvSpPr>
          <p:cNvPr id="4" name="Slide Number Placeholder 3"/>
          <p:cNvSpPr>
            <a:spLocks noGrp="1"/>
          </p:cNvSpPr>
          <p:nvPr>
            <p:ph type="sldNum" sz="quarter" idx="10"/>
          </p:nvPr>
        </p:nvSpPr>
        <p:spPr/>
        <p:txBody>
          <a:bodyPr/>
          <a:lstStyle/>
          <a:p>
            <a:fld id="{E07EFD0C-F5F7-4838-BB73-49E188E78DDA}" type="slidenum">
              <a:rPr lang="en-GB" smtClean="0"/>
              <a:t>15</a:t>
            </a:fld>
            <a:endParaRPr lang="en-GB"/>
          </a:p>
        </p:txBody>
      </p:sp>
    </p:spTree>
    <p:extLst>
      <p:ext uri="{BB962C8B-B14F-4D97-AF65-F5344CB8AC3E}">
        <p14:creationId xmlns:p14="http://schemas.microsoft.com/office/powerpoint/2010/main" val="1728582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2</a:t>
            </a:fld>
            <a:endParaRPr lang="en-GB"/>
          </a:p>
        </p:txBody>
      </p:sp>
    </p:spTree>
    <p:extLst>
      <p:ext uri="{BB962C8B-B14F-4D97-AF65-F5344CB8AC3E}">
        <p14:creationId xmlns:p14="http://schemas.microsoft.com/office/powerpoint/2010/main" val="3598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3</a:t>
            </a:fld>
            <a:endParaRPr lang="en-GB"/>
          </a:p>
        </p:txBody>
      </p:sp>
    </p:spTree>
    <p:extLst>
      <p:ext uri="{BB962C8B-B14F-4D97-AF65-F5344CB8AC3E}">
        <p14:creationId xmlns:p14="http://schemas.microsoft.com/office/powerpoint/2010/main" val="199347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4</a:t>
            </a:fld>
            <a:endParaRPr lang="en-GB"/>
          </a:p>
        </p:txBody>
      </p:sp>
    </p:spTree>
    <p:extLst>
      <p:ext uri="{BB962C8B-B14F-4D97-AF65-F5344CB8AC3E}">
        <p14:creationId xmlns:p14="http://schemas.microsoft.com/office/powerpoint/2010/main" val="310600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5</a:t>
            </a:fld>
            <a:endParaRPr lang="en-GB"/>
          </a:p>
        </p:txBody>
      </p:sp>
    </p:spTree>
    <p:extLst>
      <p:ext uri="{BB962C8B-B14F-4D97-AF65-F5344CB8AC3E}">
        <p14:creationId xmlns:p14="http://schemas.microsoft.com/office/powerpoint/2010/main" val="4836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6</a:t>
            </a:fld>
            <a:endParaRPr lang="en-GB"/>
          </a:p>
        </p:txBody>
      </p:sp>
    </p:spTree>
    <p:extLst>
      <p:ext uri="{BB962C8B-B14F-4D97-AF65-F5344CB8AC3E}">
        <p14:creationId xmlns:p14="http://schemas.microsoft.com/office/powerpoint/2010/main" val="417474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7</a:t>
            </a:fld>
            <a:endParaRPr lang="en-GB"/>
          </a:p>
        </p:txBody>
      </p:sp>
    </p:spTree>
    <p:extLst>
      <p:ext uri="{BB962C8B-B14F-4D97-AF65-F5344CB8AC3E}">
        <p14:creationId xmlns:p14="http://schemas.microsoft.com/office/powerpoint/2010/main" val="35899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8</a:t>
            </a:fld>
            <a:endParaRPr lang="en-GB"/>
          </a:p>
        </p:txBody>
      </p:sp>
    </p:spTree>
    <p:extLst>
      <p:ext uri="{BB962C8B-B14F-4D97-AF65-F5344CB8AC3E}">
        <p14:creationId xmlns:p14="http://schemas.microsoft.com/office/powerpoint/2010/main" val="10785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96C1B1A-4767-4A88-91E1-44C6FC6D28D7}" type="slidenum">
              <a:rPr lang="en-GB" smtClean="0"/>
              <a:t>9</a:t>
            </a:fld>
            <a:endParaRPr lang="en-GB"/>
          </a:p>
        </p:txBody>
      </p:sp>
    </p:spTree>
    <p:extLst>
      <p:ext uri="{BB962C8B-B14F-4D97-AF65-F5344CB8AC3E}">
        <p14:creationId xmlns:p14="http://schemas.microsoft.com/office/powerpoint/2010/main" val="41843962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Star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320891" y="2188912"/>
            <a:ext cx="8280000" cy="1080000"/>
          </a:xfrm>
        </p:spPr>
        <p:txBody>
          <a:bodyPr/>
          <a:lstStyle>
            <a:lvl1pPr>
              <a:defRPr sz="4400" i="1">
                <a:latin typeface="Nunito Sans SemiBold" panose="00000700000000000000" pitchFamily="2" charset="0"/>
              </a:defRPr>
            </a:lvl1pPr>
          </a:lstStyle>
          <a:p>
            <a:r>
              <a:rPr lang="fr-FR"/>
              <a:t>Modifiez le style du titre</a:t>
            </a:r>
            <a:endParaRPr lang="en-US"/>
          </a:p>
        </p:txBody>
      </p:sp>
      <p:pic>
        <p:nvPicPr>
          <p:cNvPr id="7" name="Picture 6">
            <a:extLst>
              <a:ext uri="{FF2B5EF4-FFF2-40B4-BE49-F238E27FC236}">
                <a16:creationId xmlns:a16="http://schemas.microsoft.com/office/drawing/2014/main" id="{9C2805AB-7F39-473C-8003-6A701C3E41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3617" y="115817"/>
            <a:ext cx="4255445" cy="1828014"/>
          </a:xfrm>
          <a:prstGeom prst="rect">
            <a:avLst/>
          </a:prstGeom>
        </p:spPr>
      </p:pic>
    </p:spTree>
    <p:extLst>
      <p:ext uri="{BB962C8B-B14F-4D97-AF65-F5344CB8AC3E}">
        <p14:creationId xmlns:p14="http://schemas.microsoft.com/office/powerpoint/2010/main" val="160248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4" name="Title 3"/>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7"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542895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ight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a:t>Modifiez le style du titre</a:t>
            </a:r>
            <a:endParaRPr lang="en-US"/>
          </a:p>
        </p:txBody>
      </p:sp>
      <p:sp>
        <p:nvSpPr>
          <p:cNvPr id="6"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19322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Title 2"/>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10"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24071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9657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URL">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2" name="Title 1"/>
          <p:cNvSpPr>
            <a:spLocks noGrp="1"/>
          </p:cNvSpPr>
          <p:nvPr>
            <p:ph type="title"/>
          </p:nvPr>
        </p:nvSpPr>
        <p:spPr/>
        <p:txBody>
          <a:bodyPr/>
          <a:lstStyle/>
          <a:p>
            <a:r>
              <a:rPr lang="fr-FR"/>
              <a:t>Modifiez le style du titre</a:t>
            </a:r>
            <a:endParaRPr lang="en-US"/>
          </a:p>
        </p:txBody>
      </p:sp>
      <p:sp>
        <p:nvSpPr>
          <p:cNvPr id="6" name="Rectangle 5"/>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7"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5100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182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80862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664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DA0210-97A7-4D43-94F0-5090906362F0}"/>
              </a:ext>
            </a:extLst>
          </p:cNvPr>
          <p:cNvPicPr>
            <a:picLocks noChangeAspect="1"/>
          </p:cNvPicPr>
          <p:nvPr userDrawn="1"/>
        </p:nvPicPr>
        <p:blipFill>
          <a:blip r:embed="rId2"/>
          <a:stretch>
            <a:fillRect/>
          </a:stretch>
        </p:blipFill>
        <p:spPr>
          <a:xfrm>
            <a:off x="1354" y="0"/>
            <a:ext cx="9141292" cy="5143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131660"/>
            <a:ext cx="3024336" cy="1299166"/>
          </a:xfrm>
          <a:prstGeom prst="rect">
            <a:avLst/>
          </a:prstGeom>
        </p:spPr>
      </p:pic>
      <p:sp>
        <p:nvSpPr>
          <p:cNvPr id="5" name="Subtitle 2">
            <a:extLst>
              <a:ext uri="{FF2B5EF4-FFF2-40B4-BE49-F238E27FC236}">
                <a16:creationId xmlns:a16="http://schemas.microsoft.com/office/drawing/2014/main" id="{6D9A3EA9-7646-40E5-8B8E-0FB2E44DA2A0}"/>
              </a:ext>
            </a:extLst>
          </p:cNvPr>
          <p:cNvSpPr txBox="1">
            <a:spLocks/>
          </p:cNvSpPr>
          <p:nvPr/>
        </p:nvSpPr>
        <p:spPr>
          <a:xfrm>
            <a:off x="2285516" y="3075806"/>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spinetix.com</a:t>
            </a:r>
          </a:p>
        </p:txBody>
      </p:sp>
      <p:sp>
        <p:nvSpPr>
          <p:cNvPr id="6" name="Subtitle 2">
            <a:extLst>
              <a:ext uri="{FF2B5EF4-FFF2-40B4-BE49-F238E27FC236}">
                <a16:creationId xmlns:a16="http://schemas.microsoft.com/office/drawing/2014/main" id="{801647EB-2F49-43C5-859C-440466DBE94D}"/>
              </a:ext>
            </a:extLst>
          </p:cNvPr>
          <p:cNvSpPr txBox="1">
            <a:spLocks/>
          </p:cNvSpPr>
          <p:nvPr userDrawn="1"/>
        </p:nvSpPr>
        <p:spPr>
          <a:xfrm>
            <a:off x="2285516" y="221033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400" b="1" i="1" err="1"/>
              <a:t>Danke</a:t>
            </a:r>
            <a:r>
              <a:rPr lang="en-GB" sz="4400" b="1" i="1"/>
              <a:t>!</a:t>
            </a:r>
          </a:p>
        </p:txBody>
      </p:sp>
      <p:sp>
        <p:nvSpPr>
          <p:cNvPr id="8" name="Subtitle 2">
            <a:extLst>
              <a:ext uri="{FF2B5EF4-FFF2-40B4-BE49-F238E27FC236}">
                <a16:creationId xmlns:a16="http://schemas.microsoft.com/office/drawing/2014/main" id="{FA8DF75B-ED2F-4C85-9F6F-5A3A3B7CDFDC}"/>
              </a:ext>
            </a:extLst>
          </p:cNvPr>
          <p:cNvSpPr txBox="1">
            <a:spLocks/>
          </p:cNvSpPr>
          <p:nvPr userDrawn="1"/>
        </p:nvSpPr>
        <p:spPr>
          <a:xfrm>
            <a:off x="432000" y="3907747"/>
            <a:ext cx="8280000" cy="893522"/>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de-DE" sz="900" b="0" kern="1200" dirty="0">
                <a:solidFill>
                  <a:schemeClr val="bg1"/>
                </a:solidFill>
                <a:effectLst/>
                <a:latin typeface="Nunito Sans ExtraLight" panose="00000300000000000000" pitchFamily="2" charset="0"/>
                <a:ea typeface="+mn-ea"/>
                <a:cs typeface="+mn-cs"/>
              </a:rPr>
              <a:t>Copyright © 2019 – Die Urheberrechte an den Designs, Konzepten, Strategien, Medien, Bildern und Inhalten in Bildern sowie Texten dieser Präsentation sind und bleiben Eigentum der SpinetiX SA und gelten als streng vertrauliche Informationen. Das geistige Eigentum von SpinetiX SA darf nur mit schriftlicher Zustimmung von SpinetiX SA verwendet werden. Der Kunde garantiert ausdrücklich, dass die streng vertraulichen Informationen nur an Mitarbeiter weitergegeben werden können, die wissen und damit einverstanden sind, an die Bedingungen dieses Dokuments gebunden zu sein, unabhängig davon, ob sie ihren Arbeitsplatz verlassen oder nicht. Kein Teil dieser Publikation darf außerhalb der vorgesehenen Empfänger des Dokuments abgerufen, vervielfältigt oder weitergegeben werden. Der Kunde verpflichtet sich ausdrücklich, ohne vorherige schriftliche Zustimmung der SpinetiX SA, keine Informationen über sie an Dritte weiterzugeben. Dieses Dokument gewährt dem Kunden keine Lizenz oder ein anderes Recht am geistigen Eigentum der SpinetiX SA. Jegliche Streitigkeiten, die sich aus der rechtswidrigen Nutzung des geistigen Eigentums der SpinetiX SA oder im Zusammenhang mit seiner rechtswidrigen Nutzung ergeben, sind der Zuständigkeit des Gerichts Lausanne, Schweiz, zu unterwerfen. Alle Rechte sind der SpinetiX SA vorbehalten.</a:t>
            </a:r>
            <a:endParaRPr lang="en-GB" sz="900" b="0" kern="1200" dirty="0">
              <a:solidFill>
                <a:schemeClr val="bg1"/>
              </a:solidFill>
              <a:effectLst/>
              <a:latin typeface="Nunito Sans ExtraLight" panose="00000300000000000000" pitchFamily="2" charset="0"/>
              <a:ea typeface="+mn-ea"/>
              <a:cs typeface="+mn-cs"/>
            </a:endParaRPr>
          </a:p>
        </p:txBody>
      </p:sp>
      <p:sp>
        <p:nvSpPr>
          <p:cNvPr id="9" name="Rectangle 8">
            <a:extLst>
              <a:ext uri="{FF2B5EF4-FFF2-40B4-BE49-F238E27FC236}">
                <a16:creationId xmlns:a16="http://schemas.microsoft.com/office/drawing/2014/main" id="{69B93F7E-2749-41F5-8CB2-64E0FE6C8696}"/>
              </a:ext>
            </a:extLst>
          </p:cNvPr>
          <p:cNvSpPr/>
          <p:nvPr userDrawn="1"/>
        </p:nvSpPr>
        <p:spPr>
          <a:xfrm>
            <a:off x="431640" y="3595637"/>
            <a:ext cx="8280000" cy="369332"/>
          </a:xfrm>
          <a:prstGeom prst="rect">
            <a:avLst/>
          </a:prstGeom>
        </p:spPr>
        <p:txBody>
          <a:bodyPr wrap="square">
            <a:spAutoFit/>
          </a:bodyPr>
          <a:lstStyle/>
          <a:p>
            <a:pPr algn="just"/>
            <a:r>
              <a:rPr lang="de-DE" sz="900" b="0" kern="1200" dirty="0">
                <a:solidFill>
                  <a:schemeClr val="bg1"/>
                </a:solidFill>
                <a:effectLst/>
                <a:latin typeface="Nunito Sans ExtraLight" panose="00000300000000000000" pitchFamily="2" charset="0"/>
                <a:ea typeface="+mn-ea"/>
                <a:cs typeface="+mn-cs"/>
              </a:rPr>
              <a:t>HAFTUNGSAUSSCHLUSS - Die in diesem Dokument enthaltenen Informationen sind nicht bindend, verpflichten SpinetiX in keiner Weise und können jederzeit und ohne vorherige Ankündigung geändert werden.</a:t>
            </a:r>
            <a:endParaRPr lang="en-GB" sz="900" b="0" kern="1200" dirty="0">
              <a:solidFill>
                <a:schemeClr val="bg1"/>
              </a:solidFill>
              <a:effectLst/>
              <a:latin typeface="Nunito Sans ExtraLight" panose="00000300000000000000" pitchFamily="2" charset="0"/>
              <a:ea typeface="+mn-ea"/>
              <a:cs typeface="+mn-cs"/>
            </a:endParaRPr>
          </a:p>
        </p:txBody>
      </p:sp>
    </p:spTree>
    <p:extLst>
      <p:ext uri="{BB962C8B-B14F-4D97-AF65-F5344CB8AC3E}">
        <p14:creationId xmlns:p14="http://schemas.microsoft.com/office/powerpoint/2010/main" val="3167675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432000" y="1131590"/>
            <a:ext cx="8280000" cy="2072410"/>
          </a:xfrm>
          <a:prstGeom prst="rect">
            <a:avLst/>
          </a:prstGeom>
        </p:spPr>
        <p:txBody>
          <a:bodyPr wrap="square" lIns="90000" tIns="46800" rIns="90000" bIns="46800" anchor="b" anchorCtr="0">
            <a:normAutofit/>
          </a:bodyPr>
          <a:lstStyle>
            <a:lvl1pPr algn="ctr">
              <a:defRPr sz="72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bg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6" name="Picture 5">
            <a:extLst>
              <a:ext uri="{FF2B5EF4-FFF2-40B4-BE49-F238E27FC236}">
                <a16:creationId xmlns:a16="http://schemas.microsoft.com/office/drawing/2014/main" id="{B58D197B-563D-4221-ACC4-33EA76DFE3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29956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b="37400"/>
          <a:stretch/>
        </p:blipFill>
        <p:spPr>
          <a:xfrm>
            <a:off x="0" y="0"/>
            <a:ext cx="9144000" cy="3240000"/>
          </a:xfrm>
          <a:prstGeom prst="rect">
            <a:avLst/>
          </a:prstGeom>
        </p:spPr>
      </p:pic>
      <p:sp>
        <p:nvSpPr>
          <p:cNvPr id="2" name="Title 1"/>
          <p:cNvSpPr>
            <a:spLocks noGrp="1"/>
          </p:cNvSpPr>
          <p:nvPr>
            <p:ph type="ctrTitle"/>
          </p:nvPr>
        </p:nvSpPr>
        <p:spPr>
          <a:xfrm>
            <a:off x="432000" y="1131589"/>
            <a:ext cx="8280000" cy="2072409"/>
          </a:xfrm>
          <a:prstGeom prst="rect">
            <a:avLst/>
          </a:prstGeom>
        </p:spPr>
        <p:txBody>
          <a:bodyPr wrap="square" lIns="90000" tIns="46800" rIns="90000" bIns="46800" anchor="b" anchorCtr="0">
            <a:normAutofit/>
          </a:bodyPr>
          <a:lstStyle>
            <a:lvl1pPr algn="ctr">
              <a:defRPr sz="54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tx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8" name="Picture 7">
            <a:extLst>
              <a:ext uri="{FF2B5EF4-FFF2-40B4-BE49-F238E27FC236}">
                <a16:creationId xmlns:a16="http://schemas.microsoft.com/office/drawing/2014/main" id="{E49C3F22-E113-4433-B62F-1AEE106734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19194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entere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0" indent="0" algn="ctr">
              <a:buNone/>
              <a:defRPr b="1"/>
            </a:lvl1pPr>
            <a:lvl2pPr marL="0" indent="0" algn="ctr">
              <a:buNone/>
              <a:defRPr/>
            </a:lvl2pPr>
          </a:lstStyle>
          <a:p>
            <a:pPr lvl="0"/>
            <a:r>
              <a:rPr lang="fr-FR"/>
              <a:t>Modifiez les styles du texte du masque</a:t>
            </a:r>
          </a:p>
          <a:p>
            <a:pPr lvl="1"/>
            <a:r>
              <a:rPr lang="fr-FR"/>
              <a:t>Deuxième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181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17269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idx="1"/>
          </p:nvPr>
        </p:nvSpPr>
        <p:spPr>
          <a:noFill/>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4" name="Rectangle 3"/>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6" name="Text Placeholder 5"/>
          <p:cNvSpPr>
            <a:spLocks noGrp="1"/>
          </p:cNvSpPr>
          <p:nvPr userDrawn="1">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5408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7" name="Title 6"/>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4053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70512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Modifiez le style du titre</a:t>
            </a:r>
            <a:endParaRPr lang="en-US"/>
          </a:p>
        </p:txBody>
      </p:sp>
      <p:sp>
        <p:nvSpPr>
          <p:cNvPr id="5"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64660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0"/>
          <a:srcRect t="574" b="49609"/>
          <a:stretch/>
        </p:blipFill>
        <p:spPr>
          <a:xfrm>
            <a:off x="0" y="0"/>
            <a:ext cx="9144000" cy="792000"/>
          </a:xfrm>
          <a:prstGeom prst="rect">
            <a:avLst/>
          </a:prstGeom>
        </p:spPr>
      </p:pic>
      <p:sp>
        <p:nvSpPr>
          <p:cNvPr id="3" name="Text Placeholder 2"/>
          <p:cNvSpPr>
            <a:spLocks noGrp="1"/>
          </p:cNvSpPr>
          <p:nvPr userDrawn="1">
            <p:ph type="body" idx="1"/>
          </p:nvPr>
        </p:nvSpPr>
        <p:spPr>
          <a:xfrm>
            <a:off x="432000" y="1080000"/>
            <a:ext cx="8280000" cy="3780000"/>
          </a:xfrm>
          <a:prstGeom prst="rect">
            <a:avLst/>
          </a:prstGeom>
        </p:spPr>
        <p:txBody>
          <a:bodyPr vert="horz" lIns="90000" tIns="46800" rIns="90000" bIns="4680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p:cNvSpPr>
            <a:spLocks noGrp="1"/>
          </p:cNvSpPr>
          <p:nvPr userDrawn="1">
            <p:ph type="ftr" sz="quarter" idx="3"/>
          </p:nvPr>
        </p:nvSpPr>
        <p:spPr>
          <a:xfrm>
            <a:off x="0" y="4932000"/>
            <a:ext cx="1800000" cy="216000"/>
          </a:xfrm>
          <a:prstGeom prst="rect">
            <a:avLst/>
          </a:prstGeom>
        </p:spPr>
        <p:txBody>
          <a:bodyPr vert="horz" wrap="none" lIns="72000" tIns="36000" rIns="72000" bIns="36000" rtlCol="0" anchor="ctr">
            <a:normAutofit/>
          </a:bodyPr>
          <a:lstStyle>
            <a:lvl1pPr algn="l">
              <a:defRPr sz="600">
                <a:solidFill>
                  <a:schemeClr val="bg1">
                    <a:lumMod val="85000"/>
                  </a:schemeClr>
                </a:solidFill>
                <a:latin typeface="Myriad Pro Cond" panose="020B0506030403020204" pitchFamily="34" charset="0"/>
              </a:defRPr>
            </a:lvl1pPr>
          </a:lstStyle>
          <a:p>
            <a:r>
              <a:rPr lang="en-US"/>
              <a:t>SpinetiX CPP Forum 2015</a:t>
            </a:r>
          </a:p>
        </p:txBody>
      </p:sp>
      <p:sp>
        <p:nvSpPr>
          <p:cNvPr id="6" name="Slide Number Placeholder 5"/>
          <p:cNvSpPr>
            <a:spLocks noGrp="1"/>
          </p:cNvSpPr>
          <p:nvPr userDrawn="1">
            <p:ph type="sldNum" sz="quarter" idx="4"/>
          </p:nvPr>
        </p:nvSpPr>
        <p:spPr>
          <a:xfrm>
            <a:off x="7344000" y="4932000"/>
            <a:ext cx="1800000" cy="216000"/>
          </a:xfrm>
          <a:prstGeom prst="rect">
            <a:avLst/>
          </a:prstGeom>
        </p:spPr>
        <p:txBody>
          <a:bodyPr vert="horz" wrap="none" lIns="72000" tIns="36000" rIns="72000" bIns="36000" rtlCol="0" anchor="ctr">
            <a:normAutofit/>
          </a:bodyPr>
          <a:lstStyle>
            <a:lvl1pPr algn="r">
              <a:defRPr sz="600">
                <a:solidFill>
                  <a:schemeClr val="bg1">
                    <a:lumMod val="85000"/>
                  </a:schemeClr>
                </a:solidFill>
                <a:latin typeface="Myriad Pro Cond" panose="020B0506030403020204" pitchFamily="34" charset="0"/>
              </a:defRPr>
            </a:lvl1pPr>
          </a:lstStyle>
          <a:p>
            <a:fld id="{BC80B5B7-8E97-4643-983F-5F5FBCBFFFD6}" type="slidenum">
              <a:rPr lang="en-US" smtClean="0"/>
              <a:pPr/>
              <a:t>‹#›</a:t>
            </a:fld>
            <a:endParaRPr lang="en-US"/>
          </a:p>
        </p:txBody>
      </p:sp>
      <p:pic>
        <p:nvPicPr>
          <p:cNvPr id="8" name="Picture 7"/>
          <p:cNvPicPr>
            <a:picLocks noChangeAspect="1"/>
          </p:cNvPicPr>
          <p:nvPr userDrawn="1"/>
        </p:nvPicPr>
        <p:blipFill>
          <a:blip r:embed="rId21" cstate="print">
            <a:alphaModFix amt="6000"/>
            <a:extLst>
              <a:ext uri="{28A0092B-C50C-407E-A947-70E740481C1C}">
                <a14:useLocalDpi xmlns:a14="http://schemas.microsoft.com/office/drawing/2010/main"/>
              </a:ext>
            </a:extLst>
          </a:blip>
          <a:stretch>
            <a:fillRect/>
          </a:stretch>
        </p:blipFill>
        <p:spPr>
          <a:xfrm>
            <a:off x="4487520" y="4928400"/>
            <a:ext cx="168960" cy="180000"/>
          </a:xfrm>
          <a:prstGeom prst="rect">
            <a:avLst/>
          </a:prstGeom>
        </p:spPr>
      </p:pic>
      <p:sp>
        <p:nvSpPr>
          <p:cNvPr id="9" name="Title Placeholder 8"/>
          <p:cNvSpPr>
            <a:spLocks noGrp="1"/>
          </p:cNvSpPr>
          <p:nvPr userDrawn="1">
            <p:ph type="title"/>
          </p:nvPr>
        </p:nvSpPr>
        <p:spPr>
          <a:xfrm>
            <a:off x="792000" y="72000"/>
            <a:ext cx="7560000" cy="648000"/>
          </a:xfrm>
          <a:prstGeom prst="rect">
            <a:avLst/>
          </a:prstGeom>
        </p:spPr>
        <p:txBody>
          <a:bodyPr vert="horz" lIns="91440" tIns="45720" rIns="91440" bIns="45720" rtlCol="0" anchor="ctr">
            <a:noAutofit/>
          </a:bodyPr>
          <a:lstStyle/>
          <a:p>
            <a:r>
              <a:rPr lang="fr-FR"/>
              <a:t>Modifiez le style du titre</a:t>
            </a:r>
            <a:endParaRPr lang="en-US"/>
          </a:p>
        </p:txBody>
      </p:sp>
    </p:spTree>
    <p:extLst>
      <p:ext uri="{BB962C8B-B14F-4D97-AF65-F5344CB8AC3E}">
        <p14:creationId xmlns:p14="http://schemas.microsoft.com/office/powerpoint/2010/main" val="46964596"/>
      </p:ext>
    </p:extLst>
  </p:cSld>
  <p:clrMap bg1="lt1" tx1="dk1" bg2="lt2" tx2="dk2" accent1="accent1" accent2="accent2" accent3="accent3" accent4="accent4" accent5="accent5" accent6="accent6" hlink="hlink" folHlink="folHlink"/>
  <p:sldLayoutIdLst>
    <p:sldLayoutId id="2147483991" r:id="rId1"/>
    <p:sldLayoutId id="2147483964" r:id="rId2"/>
    <p:sldLayoutId id="2147483965" r:id="rId3"/>
    <p:sldLayoutId id="2147483966" r:id="rId4"/>
    <p:sldLayoutId id="2147483935" r:id="rId5"/>
    <p:sldLayoutId id="2147483969" r:id="rId6"/>
    <p:sldLayoutId id="2147483936" r:id="rId7"/>
    <p:sldLayoutId id="2147483970" r:id="rId8"/>
    <p:sldLayoutId id="2147483937" r:id="rId9"/>
    <p:sldLayoutId id="2147483971" r:id="rId10"/>
    <p:sldLayoutId id="2147483938" r:id="rId11"/>
    <p:sldLayoutId id="2147483972" r:id="rId12"/>
    <p:sldLayoutId id="2147483939" r:id="rId13"/>
    <p:sldLayoutId id="2147483973" r:id="rId14"/>
    <p:sldLayoutId id="2147483940" r:id="rId15"/>
    <p:sldLayoutId id="2147483989" r:id="rId16"/>
    <p:sldLayoutId id="2147483990" r:id="rId17"/>
    <p:sldLayoutId id="2147483995" r:id="rId18"/>
  </p:sldLayoutIdLst>
  <p:txStyles>
    <p:title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p:titleStyle>
    <p:bodyStyle>
      <a:lvl1pPr marL="0" indent="0" algn="l" defTabSz="914355" rtl="0" eaLnBrk="1" latinLnBrk="0" hangingPunct="1">
        <a:lnSpc>
          <a:spcPct val="90000"/>
        </a:lnSpc>
        <a:spcBef>
          <a:spcPts val="1000"/>
        </a:spcBef>
        <a:buFont typeface="Arial" panose="020B0604020202020204" pitchFamily="34" charset="0"/>
        <a:buNone/>
        <a:defRPr sz="1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2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7.png"/><Relationship Id="rId7" Type="http://schemas.openxmlformats.org/officeDocument/2006/relationships/image" Target="../media/image56.jp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55.jpeg"/><Relationship Id="rId5" Type="http://schemas.openxmlformats.org/officeDocument/2006/relationships/image" Target="../media/image54.jpg"/><Relationship Id="rId10" Type="http://schemas.openxmlformats.org/officeDocument/2006/relationships/image" Target="../media/image59.jpg"/><Relationship Id="rId4" Type="http://schemas.openxmlformats.org/officeDocument/2006/relationships/image" Target="../media/image53.jpeg"/><Relationship Id="rId9" Type="http://schemas.openxmlformats.org/officeDocument/2006/relationships/image" Target="../media/image58.png"/></Relationships>
</file>

<file path=ppt/slides/_rels/slide1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73NZRDImBNg" TargetMode="External"/><Relationship Id="rId7"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hyperlink" Target="https://www.spinetix.com/support/download-center" TargetMode="External"/><Relationship Id="rId5" Type="http://schemas.openxmlformats.org/officeDocument/2006/relationships/image" Target="../media/image7.png"/><Relationship Id="rId4" Type="http://schemas.openxmlformats.org/officeDocument/2006/relationships/image" Target="../media/image61.png"/></Relationships>
</file>

<file path=ppt/slides/_rels/slide1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7.png"/><Relationship Id="rId4" Type="http://schemas.openxmlformats.org/officeDocument/2006/relationships/image" Target="../media/image64.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8.pn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4.png"/><Relationship Id="rId3" Type="http://schemas.openxmlformats.org/officeDocument/2006/relationships/image" Target="../media/image6.jpeg"/><Relationship Id="rId7" Type="http://schemas.openxmlformats.org/officeDocument/2006/relationships/image" Target="../media/image9.png"/><Relationship Id="rId12" Type="http://schemas.openxmlformats.org/officeDocument/2006/relationships/hyperlink" Target="https://www.youtube.com/watch?v=DuTucKlTZF4"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hyperlink" Target="https://www.spinetix.com/references/healthcare" TargetMode="External"/><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hyperlink" Target="https://cdn2.hubspot.net/hubfs/323860/PSS-Smarter-Systems-Safer-Patients-071917.pdf" TargetMode="External"/><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7.png"/><Relationship Id="rId7"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2.jpeg"/><Relationship Id="rId5" Type="http://schemas.microsoft.com/office/2007/relationships/hdphoto" Target="../media/hdphoto1.wdp"/><Relationship Id="rId10" Type="http://schemas.openxmlformats.org/officeDocument/2006/relationships/image" Target="../media/image26.jpg"/><Relationship Id="rId4" Type="http://schemas.openxmlformats.org/officeDocument/2006/relationships/image" Target="../media/image21.png"/><Relationship Id="rId9" Type="http://schemas.openxmlformats.org/officeDocument/2006/relationships/image" Target="../media/image25.jp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jpeg"/><Relationship Id="rId18" Type="http://schemas.openxmlformats.org/officeDocument/2006/relationships/image" Target="../media/image41.jpg"/><Relationship Id="rId3" Type="http://schemas.openxmlformats.org/officeDocument/2006/relationships/image" Target="../media/image7.png"/><Relationship Id="rId7" Type="http://schemas.openxmlformats.org/officeDocument/2006/relationships/image" Target="../media/image30.png"/><Relationship Id="rId12" Type="http://schemas.openxmlformats.org/officeDocument/2006/relationships/image" Target="../media/image35.jpg"/><Relationship Id="rId17" Type="http://schemas.openxmlformats.org/officeDocument/2006/relationships/image" Target="../media/image40.jpg"/><Relationship Id="rId2" Type="http://schemas.openxmlformats.org/officeDocument/2006/relationships/notesSlide" Target="../notesSlides/notesSlide6.xml"/><Relationship Id="rId16" Type="http://schemas.openxmlformats.org/officeDocument/2006/relationships/image" Target="../media/image39.jpg"/><Relationship Id="rId1" Type="http://schemas.openxmlformats.org/officeDocument/2006/relationships/slideLayout" Target="../slideLayouts/slideLayout16.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jpeg"/><Relationship Id="rId10" Type="http://schemas.openxmlformats.org/officeDocument/2006/relationships/image" Target="../media/image33.png"/><Relationship Id="rId19" Type="http://schemas.openxmlformats.org/officeDocument/2006/relationships/image" Target="../media/image24.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7.png"/><Relationship Id="rId7"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48.png"/></Relationships>
</file>

<file path=ppt/slides/_rels/slide9.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9.pn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51.png"/><Relationship Id="rId5" Type="http://schemas.openxmlformats.org/officeDocument/2006/relationships/image" Target="../media/image35.jpg"/><Relationship Id="rId4"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45AA74-FB49-4583-9F41-5782C477DB8C}"/>
              </a:ext>
            </a:extLst>
          </p:cNvPr>
          <p:cNvSpPr/>
          <p:nvPr/>
        </p:nvSpPr>
        <p:spPr>
          <a:xfrm>
            <a:off x="0" y="0"/>
            <a:ext cx="9144000" cy="2902482"/>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9AEBC8-8B39-4227-A59A-E6489687EE09}"/>
              </a:ext>
            </a:extLst>
          </p:cNvPr>
          <p:cNvSpPr/>
          <p:nvPr/>
        </p:nvSpPr>
        <p:spPr>
          <a:xfrm flipV="1">
            <a:off x="0" y="2902482"/>
            <a:ext cx="9144000" cy="2241018"/>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E4FC6C-0F56-4AF9-B187-148828506C2B}"/>
              </a:ext>
            </a:extLst>
          </p:cNvPr>
          <p:cNvSpPr txBox="1"/>
          <p:nvPr/>
        </p:nvSpPr>
        <p:spPr>
          <a:xfrm>
            <a:off x="0" y="4713179"/>
            <a:ext cx="9144000" cy="276999"/>
          </a:xfrm>
          <a:prstGeom prst="rect">
            <a:avLst/>
          </a:prstGeom>
          <a:noFill/>
        </p:spPr>
        <p:txBody>
          <a:bodyPr wrap="square" rtlCol="0" anchor="t">
            <a:spAutoFit/>
          </a:bodyPr>
          <a:lstStyle/>
          <a:p>
            <a:pPr algn="ctr"/>
            <a:r>
              <a:rPr lang="en-GB" sz="1200" dirty="0" err="1">
                <a:solidFill>
                  <a:schemeClr val="bg1"/>
                </a:solidFill>
                <a:latin typeface="Nunito Sans"/>
              </a:rPr>
              <a:t>Wir</a:t>
            </a:r>
            <a:r>
              <a:rPr lang="en-GB" sz="1200" dirty="0">
                <a:solidFill>
                  <a:schemeClr val="bg1"/>
                </a:solidFill>
                <a:latin typeface="Nunito Sans"/>
              </a:rPr>
              <a:t> </a:t>
            </a:r>
            <a:r>
              <a:rPr lang="en-GB" sz="1200" dirty="0" err="1">
                <a:solidFill>
                  <a:schemeClr val="bg1"/>
                </a:solidFill>
                <a:latin typeface="Nunito Sans"/>
              </a:rPr>
              <a:t>helfen</a:t>
            </a:r>
            <a:r>
              <a:rPr lang="en-GB" sz="1200" dirty="0">
                <a:solidFill>
                  <a:schemeClr val="bg1"/>
                </a:solidFill>
                <a:latin typeface="Nunito Sans"/>
              </a:rPr>
              <a:t> </a:t>
            </a:r>
            <a:r>
              <a:rPr lang="en-GB" sz="1200" dirty="0" err="1">
                <a:solidFill>
                  <a:schemeClr val="bg1"/>
                </a:solidFill>
                <a:latin typeface="Nunito Sans"/>
              </a:rPr>
              <a:t>medizinischen</a:t>
            </a:r>
            <a:r>
              <a:rPr lang="en-GB" sz="1200" dirty="0">
                <a:solidFill>
                  <a:schemeClr val="bg1"/>
                </a:solidFill>
                <a:latin typeface="Nunito Sans"/>
              </a:rPr>
              <a:t> </a:t>
            </a:r>
            <a:r>
              <a:rPr lang="en-GB" sz="1200" dirty="0" err="1">
                <a:solidFill>
                  <a:schemeClr val="bg1"/>
                </a:solidFill>
                <a:latin typeface="Nunito Sans"/>
              </a:rPr>
              <a:t>Einrichtungen</a:t>
            </a:r>
            <a:r>
              <a:rPr lang="en-GB" sz="1200" dirty="0">
                <a:solidFill>
                  <a:schemeClr val="bg1"/>
                </a:solidFill>
                <a:latin typeface="Nunito Sans"/>
              </a:rPr>
              <a:t> und </a:t>
            </a:r>
            <a:r>
              <a:rPr lang="en-GB" sz="1200" dirty="0" err="1">
                <a:solidFill>
                  <a:schemeClr val="bg1"/>
                </a:solidFill>
                <a:latin typeface="Nunito Sans"/>
              </a:rPr>
              <a:t>Gesundheitsexperten</a:t>
            </a:r>
            <a:r>
              <a:rPr lang="en-GB" sz="1200" dirty="0">
                <a:solidFill>
                  <a:schemeClr val="bg1"/>
                </a:solidFill>
                <a:latin typeface="Nunito Sans"/>
              </a:rPr>
              <a:t> </a:t>
            </a:r>
            <a:r>
              <a:rPr lang="de" sz="1200" dirty="0">
                <a:solidFill>
                  <a:schemeClr val="bg1"/>
                </a:solidFill>
                <a:latin typeface="Nunito Sans"/>
              </a:rPr>
              <a:t>jeder Art und Grö</a:t>
            </a:r>
            <a:r>
              <a:rPr lang="en-US" sz="1200" dirty="0">
                <a:solidFill>
                  <a:schemeClr val="bg1"/>
                </a:solidFill>
                <a:latin typeface="Nunito Sans"/>
              </a:rPr>
              <a:t>ss</a:t>
            </a:r>
            <a:r>
              <a:rPr lang="de" sz="1200" dirty="0">
                <a:solidFill>
                  <a:schemeClr val="bg1"/>
                </a:solidFill>
                <a:latin typeface="Nunito Sans"/>
              </a:rPr>
              <a:t>e, ihre Geschichten zu erzählen</a:t>
            </a:r>
            <a:r>
              <a:rPr lang="en-GB" sz="1200" dirty="0">
                <a:solidFill>
                  <a:schemeClr val="bg1"/>
                </a:solidFill>
                <a:latin typeface="Nunito Sans"/>
              </a:rPr>
              <a:t>.  </a:t>
            </a:r>
            <a:endParaRPr lang="en-GB" sz="1200" dirty="0">
              <a:solidFill>
                <a:schemeClr val="bg1"/>
              </a:solidFill>
              <a:latin typeface="Nunito Sans" panose="00000500000000000000" pitchFamily="2" charset="0"/>
            </a:endParaRPr>
          </a:p>
        </p:txBody>
      </p:sp>
      <p:pic>
        <p:nvPicPr>
          <p:cNvPr id="8" name="Picture 7">
            <a:extLst>
              <a:ext uri="{FF2B5EF4-FFF2-40B4-BE49-F238E27FC236}">
                <a16:creationId xmlns:a16="http://schemas.microsoft.com/office/drawing/2014/main" id="{72E576BD-3AF3-45B3-9721-ED87B850CE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4641" y="112876"/>
            <a:ext cx="4255445" cy="1828014"/>
          </a:xfrm>
          <a:prstGeom prst="rect">
            <a:avLst/>
          </a:prstGeom>
        </p:spPr>
      </p:pic>
      <p:sp>
        <p:nvSpPr>
          <p:cNvPr id="10" name="Title 1">
            <a:extLst>
              <a:ext uri="{FF2B5EF4-FFF2-40B4-BE49-F238E27FC236}">
                <a16:creationId xmlns:a16="http://schemas.microsoft.com/office/drawing/2014/main" id="{358C288B-E57B-48A8-967B-66D1D18FFD1E}"/>
              </a:ext>
            </a:extLst>
          </p:cNvPr>
          <p:cNvSpPr>
            <a:spLocks noGrp="1"/>
          </p:cNvSpPr>
          <p:nvPr>
            <p:ph type="title"/>
          </p:nvPr>
        </p:nvSpPr>
        <p:spPr>
          <a:xfrm>
            <a:off x="484180" y="2607990"/>
            <a:ext cx="8280000" cy="472741"/>
          </a:xfrm>
        </p:spPr>
        <p:txBody>
          <a:bodyPr/>
          <a:lstStyle/>
          <a:p>
            <a:r>
              <a:rPr lang="de-DE" sz="2400" dirty="0"/>
              <a:t>Ein einzigartiger Kanal für Ihre Kommunikation</a:t>
            </a:r>
            <a:r>
              <a:rPr lang="en-US" sz="2400" dirty="0"/>
              <a:t>.</a:t>
            </a:r>
            <a:endParaRPr lang="en-US" dirty="0"/>
          </a:p>
        </p:txBody>
      </p:sp>
      <p:sp>
        <p:nvSpPr>
          <p:cNvPr id="11" name="TextBox 10">
            <a:extLst>
              <a:ext uri="{FF2B5EF4-FFF2-40B4-BE49-F238E27FC236}">
                <a16:creationId xmlns:a16="http://schemas.microsoft.com/office/drawing/2014/main" id="{8430A070-228D-4C74-9D0B-484571530E2D}"/>
              </a:ext>
            </a:extLst>
          </p:cNvPr>
          <p:cNvSpPr txBox="1"/>
          <p:nvPr/>
        </p:nvSpPr>
        <p:spPr>
          <a:xfrm>
            <a:off x="1251122" y="1981250"/>
            <a:ext cx="6641756" cy="707886"/>
          </a:xfrm>
          <a:prstGeom prst="rect">
            <a:avLst/>
          </a:prstGeom>
          <a:noFill/>
        </p:spPr>
        <p:txBody>
          <a:bodyPr wrap="square" rtlCol="0">
            <a:spAutoFit/>
          </a:bodyPr>
          <a:lstStyle/>
          <a:p>
            <a:pPr algn="ctr"/>
            <a:r>
              <a:rPr lang="en-US" sz="4000" b="1" i="1" dirty="0">
                <a:solidFill>
                  <a:schemeClr val="bg1"/>
                </a:solidFill>
                <a:latin typeface="Nunito Sans Light" panose="00000400000000000000" pitchFamily="2" charset="0"/>
              </a:rPr>
              <a:t>Digital Signage</a:t>
            </a:r>
          </a:p>
        </p:txBody>
      </p:sp>
      <p:sp>
        <p:nvSpPr>
          <p:cNvPr id="12" name="Title 1">
            <a:extLst>
              <a:ext uri="{FF2B5EF4-FFF2-40B4-BE49-F238E27FC236}">
                <a16:creationId xmlns:a16="http://schemas.microsoft.com/office/drawing/2014/main" id="{17802960-EB18-4D87-AF1E-CCA8094BD139}"/>
              </a:ext>
            </a:extLst>
          </p:cNvPr>
          <p:cNvSpPr txBox="1">
            <a:spLocks/>
          </p:cNvSpPr>
          <p:nvPr/>
        </p:nvSpPr>
        <p:spPr>
          <a:xfrm>
            <a:off x="482124" y="4045486"/>
            <a:ext cx="8280000" cy="472741"/>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4400" b="1" i="1" kern="1200">
                <a:solidFill>
                  <a:schemeClr val="bg1"/>
                </a:solidFill>
                <a:latin typeface="Nunito Sans Light" panose="00000400000000000000" pitchFamily="2" charset="0"/>
                <a:ea typeface="+mj-ea"/>
                <a:cs typeface="+mj-cs"/>
              </a:defRPr>
            </a:lvl1pPr>
          </a:lstStyle>
          <a:p>
            <a:r>
              <a:rPr lang="en-US" sz="2400" dirty="0"/>
              <a:t>GESUNDHEITSWESEN</a:t>
            </a:r>
            <a:endParaRPr lang="en-US" dirty="0"/>
          </a:p>
        </p:txBody>
      </p:sp>
    </p:spTree>
    <p:extLst>
      <p:ext uri="{BB962C8B-B14F-4D97-AF65-F5344CB8AC3E}">
        <p14:creationId xmlns:p14="http://schemas.microsoft.com/office/powerpoint/2010/main" val="3276120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de-DE" sz="2400" dirty="0"/>
              <a:t> Universell – Ein System für jede Anzeigeart</a:t>
            </a:r>
            <a:r>
              <a:rPr lang="en-GB" sz="2400" dirty="0"/>
              <a:t>.</a:t>
            </a:r>
          </a:p>
        </p:txBody>
      </p:sp>
      <p:sp>
        <p:nvSpPr>
          <p:cNvPr id="15" name="TextBox 14">
            <a:extLst>
              <a:ext uri="{FF2B5EF4-FFF2-40B4-BE49-F238E27FC236}">
                <a16:creationId xmlns:a16="http://schemas.microsoft.com/office/drawing/2014/main" id="{1CBA2709-E5B1-4D2F-8CDB-2D37FD96B7FB}"/>
              </a:ext>
            </a:extLst>
          </p:cNvPr>
          <p:cNvSpPr txBox="1"/>
          <p:nvPr/>
        </p:nvSpPr>
        <p:spPr>
          <a:xfrm>
            <a:off x="3404094" y="1184661"/>
            <a:ext cx="2240727"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de-DE" sz="1050" dirty="0">
                <a:solidFill>
                  <a:schemeClr val="bg1"/>
                </a:solidFill>
                <a:latin typeface="Nunito Sans" panose="00000500000000000000" pitchFamily="2" charset="0"/>
              </a:rPr>
              <a:t>Video-Wände</a:t>
            </a:r>
          </a:p>
          <a:p>
            <a:pPr algn="ctr"/>
            <a:endParaRPr lang="en-GB" sz="1050" dirty="0">
              <a:solidFill>
                <a:schemeClr val="bg1"/>
              </a:solidFill>
              <a:latin typeface="Nunito Sans" panose="00000500000000000000" pitchFamily="2" charset="0"/>
            </a:endParaRPr>
          </a:p>
        </p:txBody>
      </p:sp>
      <p:sp>
        <p:nvSpPr>
          <p:cNvPr id="16" name="TextBox 15">
            <a:extLst>
              <a:ext uri="{FF2B5EF4-FFF2-40B4-BE49-F238E27FC236}">
                <a16:creationId xmlns:a16="http://schemas.microsoft.com/office/drawing/2014/main" id="{673AB370-C708-4474-AD82-E6A0DA8D461C}"/>
              </a:ext>
            </a:extLst>
          </p:cNvPr>
          <p:cNvSpPr txBox="1"/>
          <p:nvPr/>
        </p:nvSpPr>
        <p:spPr>
          <a:xfrm>
            <a:off x="593718" y="1184661"/>
            <a:ext cx="2544855"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de-DE" sz="1000" dirty="0">
                <a:solidFill>
                  <a:schemeClr val="bg1"/>
                </a:solidFill>
                <a:latin typeface="Nunito Sans" panose="00000500000000000000" pitchFamily="2" charset="0"/>
              </a:rPr>
              <a:t>Horizontaler und vertikaler Output</a:t>
            </a:r>
          </a:p>
          <a:p>
            <a:pPr algn="ctr"/>
            <a:endParaRPr lang="en-GB" sz="1000" dirty="0">
              <a:solidFill>
                <a:schemeClr val="bg1"/>
              </a:solidFill>
              <a:latin typeface="Nunito Sans" panose="00000500000000000000" pitchFamily="2" charset="0"/>
            </a:endParaRPr>
          </a:p>
        </p:txBody>
      </p:sp>
      <p:sp>
        <p:nvSpPr>
          <p:cNvPr id="17" name="TextBox 16">
            <a:extLst>
              <a:ext uri="{FF2B5EF4-FFF2-40B4-BE49-F238E27FC236}">
                <a16:creationId xmlns:a16="http://schemas.microsoft.com/office/drawing/2014/main" id="{3B053225-6CB2-424F-9DB8-066603285F28}"/>
              </a:ext>
            </a:extLst>
          </p:cNvPr>
          <p:cNvSpPr txBox="1"/>
          <p:nvPr/>
        </p:nvSpPr>
        <p:spPr>
          <a:xfrm>
            <a:off x="5910339" y="1184661"/>
            <a:ext cx="2373761"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dirty="0">
                <a:solidFill>
                  <a:schemeClr val="bg1"/>
                </a:solidFill>
                <a:latin typeface="Nunito Sans" panose="00000500000000000000" pitchFamily="2" charset="0"/>
              </a:rPr>
              <a:t>LED-</a:t>
            </a:r>
            <a:r>
              <a:rPr lang="en-GB" sz="1050" dirty="0" err="1">
                <a:solidFill>
                  <a:schemeClr val="bg1"/>
                </a:solidFill>
                <a:latin typeface="Nunito Sans" panose="00000500000000000000" pitchFamily="2" charset="0"/>
              </a:rPr>
              <a:t>Anzeigen</a:t>
            </a:r>
            <a:endParaRPr lang="en-GB" sz="1050" dirty="0">
              <a:solidFill>
                <a:schemeClr val="bg1"/>
              </a:solidFill>
              <a:latin typeface="Nunito Sans" panose="00000500000000000000" pitchFamily="2" charset="0"/>
            </a:endParaRPr>
          </a:p>
          <a:p>
            <a:pPr algn="ctr"/>
            <a:endParaRPr lang="en-GB" sz="1050" dirty="0">
              <a:solidFill>
                <a:schemeClr val="bg1"/>
              </a:solidFill>
              <a:latin typeface="Nunito Sans" panose="00000500000000000000" pitchFamily="2" charset="0"/>
            </a:endParaRPr>
          </a:p>
        </p:txBody>
      </p:sp>
      <p:sp>
        <p:nvSpPr>
          <p:cNvPr id="23" name="TextBox 22">
            <a:extLst>
              <a:ext uri="{FF2B5EF4-FFF2-40B4-BE49-F238E27FC236}">
                <a16:creationId xmlns:a16="http://schemas.microsoft.com/office/drawing/2014/main" id="{A4612DDA-D9AD-41CA-9EC0-96BA52CFA18F}"/>
              </a:ext>
            </a:extLst>
          </p:cNvPr>
          <p:cNvSpPr txBox="1"/>
          <p:nvPr/>
        </p:nvSpPr>
        <p:spPr>
          <a:xfrm>
            <a:off x="3404093" y="2888070"/>
            <a:ext cx="2240725"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en-GB" sz="1050">
                <a:solidFill>
                  <a:schemeClr val="bg1"/>
                </a:solidFill>
                <a:latin typeface="Nunito Sans"/>
              </a:rPr>
              <a:t>Touch-screen Kioske</a:t>
            </a:r>
            <a:endParaRPr lang="en-GB" sz="1050" dirty="0">
              <a:solidFill>
                <a:schemeClr val="bg1"/>
              </a:solidFill>
              <a:latin typeface="Nunito Sans" panose="00000500000000000000" pitchFamily="2" charset="0"/>
            </a:endParaRPr>
          </a:p>
          <a:p>
            <a:pPr algn="ctr"/>
            <a:endParaRPr lang="en-GB" sz="1050" dirty="0">
              <a:solidFill>
                <a:schemeClr val="bg1"/>
              </a:solidFill>
              <a:latin typeface="Nunito Sans" panose="00000500000000000000" pitchFamily="2" charset="0"/>
            </a:endParaRPr>
          </a:p>
        </p:txBody>
      </p:sp>
      <p:pic>
        <p:nvPicPr>
          <p:cNvPr id="11" name="Picture 10">
            <a:extLst>
              <a:ext uri="{FF2B5EF4-FFF2-40B4-BE49-F238E27FC236}">
                <a16:creationId xmlns:a16="http://schemas.microsoft.com/office/drawing/2014/main" id="{3E5905B1-17D4-46CA-B016-BDC87BAE48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78" b="13701"/>
          <a:stretch/>
        </p:blipFill>
        <p:spPr>
          <a:xfrm>
            <a:off x="3404094" y="3239036"/>
            <a:ext cx="2240724" cy="1168478"/>
          </a:xfrm>
          <a:prstGeom prst="rect">
            <a:avLst/>
          </a:prstGeom>
        </p:spPr>
      </p:pic>
      <p:pic>
        <p:nvPicPr>
          <p:cNvPr id="13" name="Picture 12">
            <a:extLst>
              <a:ext uri="{FF2B5EF4-FFF2-40B4-BE49-F238E27FC236}">
                <a16:creationId xmlns:a16="http://schemas.microsoft.com/office/drawing/2014/main" id="{EDCEB378-740C-4CE5-A224-9C6B76D3F6AF}"/>
              </a:ext>
            </a:extLst>
          </p:cNvPr>
          <p:cNvPicPr>
            <a:picLocks noChangeAspect="1"/>
          </p:cNvPicPr>
          <p:nvPr/>
        </p:nvPicPr>
        <p:blipFill rotWithShape="1">
          <a:blip r:embed="rId5">
            <a:extLst>
              <a:ext uri="{28A0092B-C50C-407E-A947-70E740481C1C}">
                <a14:useLocalDpi xmlns:a14="http://schemas.microsoft.com/office/drawing/2010/main" val="0"/>
              </a:ext>
            </a:extLst>
          </a:blip>
          <a:srcRect l="19391" t="-239" r="21193"/>
          <a:stretch/>
        </p:blipFill>
        <p:spPr>
          <a:xfrm>
            <a:off x="593718" y="1545268"/>
            <a:ext cx="2544854" cy="2862245"/>
          </a:xfrm>
          <a:prstGeom prst="rect">
            <a:avLst/>
          </a:prstGeom>
        </p:spPr>
      </p:pic>
      <p:pic>
        <p:nvPicPr>
          <p:cNvPr id="3" name="Picture 2">
            <a:extLst>
              <a:ext uri="{FF2B5EF4-FFF2-40B4-BE49-F238E27FC236}">
                <a16:creationId xmlns:a16="http://schemas.microsoft.com/office/drawing/2014/main" id="{23ED5E7F-3D21-4936-96EE-19F23810DFB6}"/>
              </a:ext>
            </a:extLst>
          </p:cNvPr>
          <p:cNvPicPr>
            <a:picLocks noChangeAspect="1"/>
          </p:cNvPicPr>
          <p:nvPr/>
        </p:nvPicPr>
        <p:blipFill rotWithShape="1">
          <a:blip r:embed="rId6">
            <a:extLst>
              <a:ext uri="{28A0092B-C50C-407E-A947-70E740481C1C}">
                <a14:useLocalDpi xmlns:a14="http://schemas.microsoft.com/office/drawing/2010/main" val="0"/>
              </a:ext>
            </a:extLst>
          </a:blip>
          <a:srcRect l="18159" t="6760" r="20380" b="1071"/>
          <a:stretch/>
        </p:blipFill>
        <p:spPr>
          <a:xfrm>
            <a:off x="593718" y="1545268"/>
            <a:ext cx="2544854" cy="2862245"/>
          </a:xfrm>
          <a:prstGeom prst="rect">
            <a:avLst/>
          </a:prstGeom>
        </p:spPr>
      </p:pic>
      <p:pic>
        <p:nvPicPr>
          <p:cNvPr id="8" name="Picture 7">
            <a:extLst>
              <a:ext uri="{FF2B5EF4-FFF2-40B4-BE49-F238E27FC236}">
                <a16:creationId xmlns:a16="http://schemas.microsoft.com/office/drawing/2014/main" id="{4FC67CEB-50DF-424E-9CEE-F030D52EF9F3}"/>
              </a:ext>
            </a:extLst>
          </p:cNvPr>
          <p:cNvPicPr>
            <a:picLocks noChangeAspect="1"/>
          </p:cNvPicPr>
          <p:nvPr/>
        </p:nvPicPr>
        <p:blipFill rotWithShape="1">
          <a:blip r:embed="rId7">
            <a:extLst>
              <a:ext uri="{28A0092B-C50C-407E-A947-70E740481C1C}">
                <a14:useLocalDpi xmlns:a14="http://schemas.microsoft.com/office/drawing/2010/main" val="0"/>
              </a:ext>
            </a:extLst>
          </a:blip>
          <a:srcRect l="16658" r="16658"/>
          <a:stretch/>
        </p:blipFill>
        <p:spPr>
          <a:xfrm>
            <a:off x="593719" y="1535168"/>
            <a:ext cx="2544854" cy="2862244"/>
          </a:xfrm>
          <a:prstGeom prst="rect">
            <a:avLst/>
          </a:prstGeom>
        </p:spPr>
      </p:pic>
      <p:pic>
        <p:nvPicPr>
          <p:cNvPr id="6" name="Picture 5">
            <a:extLst>
              <a:ext uri="{FF2B5EF4-FFF2-40B4-BE49-F238E27FC236}">
                <a16:creationId xmlns:a16="http://schemas.microsoft.com/office/drawing/2014/main" id="{FC8D8FA8-DB28-419B-B37F-993D9F4D85D2}"/>
              </a:ext>
            </a:extLst>
          </p:cNvPr>
          <p:cNvPicPr>
            <a:picLocks noChangeAspect="1"/>
          </p:cNvPicPr>
          <p:nvPr/>
        </p:nvPicPr>
        <p:blipFill rotWithShape="1">
          <a:blip r:embed="rId8">
            <a:extLst>
              <a:ext uri="{28A0092B-C50C-407E-A947-70E740481C1C}">
                <a14:useLocalDpi xmlns:a14="http://schemas.microsoft.com/office/drawing/2010/main" val="0"/>
              </a:ext>
            </a:extLst>
          </a:blip>
          <a:srcRect t="22254" b="8156"/>
          <a:stretch/>
        </p:blipFill>
        <p:spPr>
          <a:xfrm>
            <a:off x="3404093" y="1535168"/>
            <a:ext cx="2238777" cy="1168478"/>
          </a:xfrm>
          <a:prstGeom prst="rect">
            <a:avLst/>
          </a:prstGeom>
        </p:spPr>
      </p:pic>
      <p:pic>
        <p:nvPicPr>
          <p:cNvPr id="19" name="Picture 18">
            <a:extLst>
              <a:ext uri="{FF2B5EF4-FFF2-40B4-BE49-F238E27FC236}">
                <a16:creationId xmlns:a16="http://schemas.microsoft.com/office/drawing/2014/main" id="{8ECC43BA-380D-4547-9109-3D328522C490}"/>
              </a:ext>
            </a:extLst>
          </p:cNvPr>
          <p:cNvPicPr>
            <a:picLocks noChangeAspect="1"/>
          </p:cNvPicPr>
          <p:nvPr/>
        </p:nvPicPr>
        <p:blipFill rotWithShape="1">
          <a:blip r:embed="rId9">
            <a:extLst>
              <a:ext uri="{28A0092B-C50C-407E-A947-70E740481C1C}">
                <a14:useLocalDpi xmlns:a14="http://schemas.microsoft.com/office/drawing/2010/main" val="0"/>
              </a:ext>
            </a:extLst>
          </a:blip>
          <a:srcRect t="3236" r="2538" b="19492"/>
          <a:stretch/>
        </p:blipFill>
        <p:spPr>
          <a:xfrm>
            <a:off x="5910335" y="1547421"/>
            <a:ext cx="2373765" cy="2860093"/>
          </a:xfrm>
          <a:prstGeom prst="rect">
            <a:avLst/>
          </a:prstGeom>
        </p:spPr>
      </p:pic>
      <p:pic>
        <p:nvPicPr>
          <p:cNvPr id="20" name="Picture 19">
            <a:extLst>
              <a:ext uri="{FF2B5EF4-FFF2-40B4-BE49-F238E27FC236}">
                <a16:creationId xmlns:a16="http://schemas.microsoft.com/office/drawing/2014/main" id="{A75EC19D-B6A2-4608-9ECB-849B880F3B5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93844" y="3097259"/>
            <a:ext cx="861349" cy="1310255"/>
          </a:xfrm>
          <a:prstGeom prst="rect">
            <a:avLst/>
          </a:prstGeom>
          <a:ln w="28575">
            <a:solidFill>
              <a:schemeClr val="bg1"/>
            </a:solidFill>
          </a:ln>
        </p:spPr>
      </p:pic>
    </p:spTree>
    <p:extLst>
      <p:ext uri="{BB962C8B-B14F-4D97-AF65-F5344CB8AC3E}">
        <p14:creationId xmlns:p14="http://schemas.microsoft.com/office/powerpoint/2010/main" val="87597513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A39EDF0D-6577-43C2-A36B-4AB9A6DBE3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070" y="1037762"/>
            <a:ext cx="4251155" cy="3190725"/>
          </a:xfrm>
          <a:prstGeom prst="rect">
            <a:avLst/>
          </a:prstGeom>
        </p:spPr>
      </p:pic>
      <p:sp>
        <p:nvSpPr>
          <p:cNvPr id="18" name="Rectangle 17">
            <a:extLst>
              <a:ext uri="{FF2B5EF4-FFF2-40B4-BE49-F238E27FC236}">
                <a16:creationId xmlns:a16="http://schemas.microsoft.com/office/drawing/2014/main" id="{C6EC365A-641E-4EDA-BCC0-644D9AC53138}"/>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3">
            <a:extLst>
              <a:ext uri="{FF2B5EF4-FFF2-40B4-BE49-F238E27FC236}">
                <a16:creationId xmlns:a16="http://schemas.microsoft.com/office/drawing/2014/main" id="{10BC695A-F52E-48F9-BA0B-FBAEB6223429}"/>
              </a:ext>
            </a:extLst>
          </p:cNvPr>
          <p:cNvSpPr txBox="1">
            <a:spLocks/>
          </p:cNvSpPr>
          <p:nvPr/>
        </p:nvSpPr>
        <p:spPr>
          <a:xfrm>
            <a:off x="355992" y="80862"/>
            <a:ext cx="7560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de-DE" sz="2400" dirty="0"/>
              <a:t> Universell, skalierbar, unaufdringlich</a:t>
            </a:r>
            <a:r>
              <a:rPr lang="en-GB" sz="2400" dirty="0"/>
              <a:t>.</a:t>
            </a:r>
          </a:p>
        </p:txBody>
      </p:sp>
      <p:sp>
        <p:nvSpPr>
          <p:cNvPr id="32" name="Arrow: Right 31">
            <a:extLst>
              <a:ext uri="{FF2B5EF4-FFF2-40B4-BE49-F238E27FC236}">
                <a16:creationId xmlns:a16="http://schemas.microsoft.com/office/drawing/2014/main" id="{49AEEFAA-1D54-4D11-8458-D01E1704E75B}"/>
              </a:ext>
            </a:extLst>
          </p:cNvPr>
          <p:cNvSpPr/>
          <p:nvPr/>
        </p:nvSpPr>
        <p:spPr>
          <a:xfrm>
            <a:off x="2238372" y="2639970"/>
            <a:ext cx="683979" cy="175049"/>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130CACD8-C3C4-4175-8869-F41ADA61C8AB}"/>
              </a:ext>
            </a:extLst>
          </p:cNvPr>
          <p:cNvSpPr/>
          <p:nvPr/>
        </p:nvSpPr>
        <p:spPr>
          <a:xfrm rot="1441867">
            <a:off x="2063173" y="1362963"/>
            <a:ext cx="1357927" cy="167526"/>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98E13F3A-C0F3-44AF-AD87-98C1281C5A18}"/>
              </a:ext>
            </a:extLst>
          </p:cNvPr>
          <p:cNvSpPr/>
          <p:nvPr/>
        </p:nvSpPr>
        <p:spPr>
          <a:xfrm rot="9849197">
            <a:off x="4811480" y="1374904"/>
            <a:ext cx="2265140" cy="164890"/>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DE23419-A596-49B0-BF2C-366A9A37D669}"/>
              </a:ext>
            </a:extLst>
          </p:cNvPr>
          <p:cNvSpPr txBox="1"/>
          <p:nvPr/>
        </p:nvSpPr>
        <p:spPr>
          <a:xfrm>
            <a:off x="6976670" y="1064909"/>
            <a:ext cx="1760599" cy="404085"/>
          </a:xfrm>
          <a:prstGeom prst="rect">
            <a:avLst/>
          </a:prstGeom>
          <a:solidFill>
            <a:schemeClr val="accent1"/>
          </a:solidFill>
          <a:ln>
            <a:solidFill>
              <a:schemeClr val="accent1"/>
            </a:solidFill>
          </a:ln>
        </p:spPr>
        <p:txBody>
          <a:bodyPr wrap="square" rtlCol="0">
            <a:spAutoFit/>
          </a:bodyPr>
          <a:lstStyle/>
          <a:p>
            <a:pPr algn="ctr"/>
            <a:r>
              <a:rPr lang="de-DE" sz="1013" dirty="0">
                <a:solidFill>
                  <a:schemeClr val="bg1"/>
                </a:solidFill>
                <a:latin typeface="Nunito Sans" panose="00000500000000000000" pitchFamily="2" charset="0"/>
              </a:rPr>
              <a:t>Öffentlichkeitsarbeit und Konferenzen</a:t>
            </a:r>
          </a:p>
        </p:txBody>
      </p:sp>
      <p:sp>
        <p:nvSpPr>
          <p:cNvPr id="27" name="TextBox 26">
            <a:extLst>
              <a:ext uri="{FF2B5EF4-FFF2-40B4-BE49-F238E27FC236}">
                <a16:creationId xmlns:a16="http://schemas.microsoft.com/office/drawing/2014/main" id="{6D899802-C844-4FEB-BD2C-A69C45AC7F9E}"/>
              </a:ext>
            </a:extLst>
          </p:cNvPr>
          <p:cNvSpPr txBox="1"/>
          <p:nvPr/>
        </p:nvSpPr>
        <p:spPr>
          <a:xfrm>
            <a:off x="502248" y="1064909"/>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Notdienst</a:t>
            </a:r>
            <a:r>
              <a:rPr lang="en-GB" sz="1013" dirty="0">
                <a:solidFill>
                  <a:schemeClr val="bg1"/>
                </a:solidFill>
                <a:latin typeface="Nunito Sans" panose="00000500000000000000" pitchFamily="2" charset="0"/>
              </a:rPr>
              <a:t>-Teams</a:t>
            </a:r>
          </a:p>
        </p:txBody>
      </p:sp>
      <p:sp>
        <p:nvSpPr>
          <p:cNvPr id="30" name="TextBox 29">
            <a:extLst>
              <a:ext uri="{FF2B5EF4-FFF2-40B4-BE49-F238E27FC236}">
                <a16:creationId xmlns:a16="http://schemas.microsoft.com/office/drawing/2014/main" id="{AA3412EF-48BA-4BA3-9FC7-32DC0D8EA832}"/>
              </a:ext>
            </a:extLst>
          </p:cNvPr>
          <p:cNvSpPr txBox="1"/>
          <p:nvPr/>
        </p:nvSpPr>
        <p:spPr>
          <a:xfrm>
            <a:off x="502248" y="2504924"/>
            <a:ext cx="1736124" cy="559961"/>
          </a:xfrm>
          <a:prstGeom prst="rect">
            <a:avLst/>
          </a:prstGeom>
          <a:solidFill>
            <a:schemeClr val="accent1"/>
          </a:solidFill>
          <a:ln>
            <a:solidFill>
              <a:schemeClr val="accent1"/>
            </a:solidFill>
          </a:ln>
        </p:spPr>
        <p:txBody>
          <a:bodyPr wrap="square" rtlCol="0">
            <a:spAutoFit/>
          </a:bodyPr>
          <a:lstStyle/>
          <a:p>
            <a:pPr algn="ctr"/>
            <a:r>
              <a:rPr lang="de-DE" sz="1013" dirty="0">
                <a:solidFill>
                  <a:schemeClr val="bg1"/>
                </a:solidFill>
                <a:latin typeface="Nunito Sans" panose="00000500000000000000" pitchFamily="2" charset="0"/>
              </a:rPr>
              <a:t> </a:t>
            </a:r>
          </a:p>
          <a:p>
            <a:pPr algn="ctr"/>
            <a:r>
              <a:rPr lang="de-DE" sz="1013" dirty="0">
                <a:solidFill>
                  <a:schemeClr val="bg1"/>
                </a:solidFill>
                <a:latin typeface="Nunito Sans" panose="00000500000000000000" pitchFamily="2" charset="0"/>
              </a:rPr>
              <a:t>Betrieb &amp; Logistik </a:t>
            </a:r>
          </a:p>
          <a:p>
            <a:pPr algn="ctr"/>
            <a:endParaRPr lang="en-GB" sz="1013" dirty="0">
              <a:solidFill>
                <a:schemeClr val="bg1"/>
              </a:solidFill>
              <a:latin typeface="Nunito Sans" panose="00000500000000000000" pitchFamily="2" charset="0"/>
            </a:endParaRPr>
          </a:p>
        </p:txBody>
      </p:sp>
      <p:sp>
        <p:nvSpPr>
          <p:cNvPr id="35" name="Arrow: Right 34">
            <a:extLst>
              <a:ext uri="{FF2B5EF4-FFF2-40B4-BE49-F238E27FC236}">
                <a16:creationId xmlns:a16="http://schemas.microsoft.com/office/drawing/2014/main" id="{A1035F08-1A4F-4684-B22F-6B4B08CA23BF}"/>
              </a:ext>
            </a:extLst>
          </p:cNvPr>
          <p:cNvSpPr/>
          <p:nvPr/>
        </p:nvSpPr>
        <p:spPr>
          <a:xfrm rot="20283306">
            <a:off x="1998052" y="3133703"/>
            <a:ext cx="1416016" cy="178583"/>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E7336376-8C01-4EFE-B165-2C84181FAC66}"/>
              </a:ext>
            </a:extLst>
          </p:cNvPr>
          <p:cNvSpPr txBox="1"/>
          <p:nvPr/>
        </p:nvSpPr>
        <p:spPr>
          <a:xfrm>
            <a:off x="502248" y="3224347"/>
            <a:ext cx="1736124" cy="715837"/>
          </a:xfrm>
          <a:prstGeom prst="rect">
            <a:avLst/>
          </a:prstGeom>
          <a:solidFill>
            <a:schemeClr val="accent1"/>
          </a:solidFill>
          <a:ln>
            <a:solidFill>
              <a:schemeClr val="accent1"/>
            </a:solidFill>
          </a:ln>
        </p:spPr>
        <p:txBody>
          <a:bodyPr wrap="square" rtlCol="0">
            <a:spAutoFit/>
          </a:bodyPr>
          <a:lstStyle/>
          <a:p>
            <a:pPr algn="ctr"/>
            <a:endParaRPr lang="de-DE" sz="1013" dirty="0">
              <a:solidFill>
                <a:schemeClr val="bg1"/>
              </a:solidFill>
              <a:latin typeface="Nunito Sans" panose="00000500000000000000" pitchFamily="2" charset="0"/>
            </a:endParaRPr>
          </a:p>
          <a:p>
            <a:pPr algn="ctr"/>
            <a:r>
              <a:rPr lang="de-DE" sz="1013" dirty="0">
                <a:solidFill>
                  <a:schemeClr val="bg1"/>
                </a:solidFill>
                <a:latin typeface="Nunito Sans" panose="00000500000000000000" pitchFamily="2" charset="0"/>
              </a:rPr>
              <a:t>Gebäudeverwalter &amp; Sicherheit</a:t>
            </a:r>
          </a:p>
          <a:p>
            <a:pPr algn="ctr"/>
            <a:endParaRPr lang="en-GB" sz="1013" dirty="0">
              <a:solidFill>
                <a:schemeClr val="bg1"/>
              </a:solidFill>
              <a:latin typeface="Nunito Sans" panose="00000500000000000000" pitchFamily="2" charset="0"/>
            </a:endParaRPr>
          </a:p>
        </p:txBody>
      </p:sp>
      <p:sp>
        <p:nvSpPr>
          <p:cNvPr id="36" name="Arrow: Right 35">
            <a:extLst>
              <a:ext uri="{FF2B5EF4-FFF2-40B4-BE49-F238E27FC236}">
                <a16:creationId xmlns:a16="http://schemas.microsoft.com/office/drawing/2014/main" id="{EA6201D5-75CA-41E1-B91B-8F59AFB6B978}"/>
              </a:ext>
            </a:extLst>
          </p:cNvPr>
          <p:cNvSpPr/>
          <p:nvPr/>
        </p:nvSpPr>
        <p:spPr>
          <a:xfrm rot="10800000">
            <a:off x="5897708" y="2050553"/>
            <a:ext cx="1370841" cy="177198"/>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878754D1-1CED-4E74-AE11-10B0116C6798}"/>
              </a:ext>
            </a:extLst>
          </p:cNvPr>
          <p:cNvSpPr txBox="1"/>
          <p:nvPr/>
        </p:nvSpPr>
        <p:spPr>
          <a:xfrm>
            <a:off x="6976660" y="2021295"/>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Management</a:t>
            </a:r>
          </a:p>
        </p:txBody>
      </p:sp>
      <p:pic>
        <p:nvPicPr>
          <p:cNvPr id="37" name="Content Placeholder 9">
            <a:extLst>
              <a:ext uri="{FF2B5EF4-FFF2-40B4-BE49-F238E27FC236}">
                <a16:creationId xmlns:a16="http://schemas.microsoft.com/office/drawing/2014/main" id="{E6C63268-7C7C-43E8-875D-B2CD2CE6FE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8" name="TextBox 37">
            <a:extLst>
              <a:ext uri="{FF2B5EF4-FFF2-40B4-BE49-F238E27FC236}">
                <a16:creationId xmlns:a16="http://schemas.microsoft.com/office/drawing/2014/main" id="{140D10CD-6FF8-4629-A9CE-02798471AA5E}"/>
              </a:ext>
            </a:extLst>
          </p:cNvPr>
          <p:cNvSpPr txBox="1"/>
          <p:nvPr/>
        </p:nvSpPr>
        <p:spPr>
          <a:xfrm>
            <a:off x="260009" y="4560419"/>
            <a:ext cx="9144000" cy="477054"/>
          </a:xfrm>
          <a:prstGeom prst="rect">
            <a:avLst/>
          </a:prstGeom>
          <a:noFill/>
          <a:ln>
            <a:noFill/>
          </a:ln>
        </p:spPr>
        <p:txBody>
          <a:bodyPr wrap="square" rtlCol="0">
            <a:spAutoFit/>
          </a:bodyPr>
          <a:lstStyle/>
          <a:p>
            <a:pPr algn="ctr"/>
            <a:r>
              <a:rPr lang="de-DE" sz="1200" dirty="0">
                <a:solidFill>
                  <a:schemeClr val="accent1"/>
                </a:solidFill>
                <a:latin typeface="Nunito Sans" panose="00000500000000000000" pitchFamily="2" charset="0"/>
              </a:rPr>
              <a:t>Keine Einzelbildschirm-Lizenzen, keine Kosten für Inhaltsänderungen</a:t>
            </a:r>
          </a:p>
          <a:p>
            <a:pPr algn="ctr"/>
            <a:endParaRPr lang="en-US" sz="1300" dirty="0">
              <a:solidFill>
                <a:schemeClr val="accent1"/>
              </a:solidFill>
              <a:latin typeface="Nunito Sans" panose="00000500000000000000" pitchFamily="2" charset="0"/>
            </a:endParaRPr>
          </a:p>
        </p:txBody>
      </p:sp>
      <p:cxnSp>
        <p:nvCxnSpPr>
          <p:cNvPr id="39" name="Straight Connector 38">
            <a:extLst>
              <a:ext uri="{FF2B5EF4-FFF2-40B4-BE49-F238E27FC236}">
                <a16:creationId xmlns:a16="http://schemas.microsoft.com/office/drawing/2014/main" id="{2021049E-0915-45DE-95EA-CD46D098F4F9}"/>
              </a:ext>
            </a:extLst>
          </p:cNvPr>
          <p:cNvCxnSpPr>
            <a:cxnSpLocks/>
          </p:cNvCxnSpPr>
          <p:nvPr/>
        </p:nvCxnSpPr>
        <p:spPr>
          <a:xfrm>
            <a:off x="2054616" y="4550467"/>
            <a:ext cx="5138235"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Arrow: Right 20">
            <a:extLst>
              <a:ext uri="{FF2B5EF4-FFF2-40B4-BE49-F238E27FC236}">
                <a16:creationId xmlns:a16="http://schemas.microsoft.com/office/drawing/2014/main" id="{DD22AA51-FA93-41C4-AAA1-0E8CAB8CC2F1}"/>
              </a:ext>
            </a:extLst>
          </p:cNvPr>
          <p:cNvSpPr/>
          <p:nvPr/>
        </p:nvSpPr>
        <p:spPr>
          <a:xfrm rot="11297956">
            <a:off x="4098183" y="2660818"/>
            <a:ext cx="3178047" cy="176901"/>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A68CBEDA-0FD4-422E-80B8-A70B55E3BC54}"/>
              </a:ext>
            </a:extLst>
          </p:cNvPr>
          <p:cNvSpPr txBox="1"/>
          <p:nvPr/>
        </p:nvSpPr>
        <p:spPr>
          <a:xfrm>
            <a:off x="6976660" y="2821104"/>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Personalbereich</a:t>
            </a:r>
            <a:endParaRPr lang="en-GB" sz="1013" dirty="0">
              <a:solidFill>
                <a:schemeClr val="bg1"/>
              </a:solidFill>
              <a:latin typeface="Nunito Sans" panose="00000500000000000000" pitchFamily="2" charset="0"/>
            </a:endParaRPr>
          </a:p>
        </p:txBody>
      </p:sp>
      <p:sp>
        <p:nvSpPr>
          <p:cNvPr id="25" name="Arrow: Right 24">
            <a:extLst>
              <a:ext uri="{FF2B5EF4-FFF2-40B4-BE49-F238E27FC236}">
                <a16:creationId xmlns:a16="http://schemas.microsoft.com/office/drawing/2014/main" id="{63F35A03-92A9-446E-8866-A5DCB6716C4E}"/>
              </a:ext>
            </a:extLst>
          </p:cNvPr>
          <p:cNvSpPr/>
          <p:nvPr/>
        </p:nvSpPr>
        <p:spPr>
          <a:xfrm rot="1293072">
            <a:off x="2096238" y="1812147"/>
            <a:ext cx="1147837" cy="187421"/>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EB21CF4-2C70-4446-9AD3-05D30E1674A7}"/>
              </a:ext>
            </a:extLst>
          </p:cNvPr>
          <p:cNvSpPr txBox="1"/>
          <p:nvPr/>
        </p:nvSpPr>
        <p:spPr>
          <a:xfrm>
            <a:off x="502248" y="1576993"/>
            <a:ext cx="1736124" cy="404085"/>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Ärzte</a:t>
            </a:r>
            <a:r>
              <a:rPr lang="en-GB" sz="1013" dirty="0">
                <a:solidFill>
                  <a:schemeClr val="bg1"/>
                </a:solidFill>
                <a:latin typeface="Nunito Sans" panose="00000500000000000000" pitchFamily="2" charset="0"/>
              </a:rPr>
              <a:t> &amp; </a:t>
            </a:r>
            <a:r>
              <a:rPr lang="en-GB" sz="1013" dirty="0" err="1">
                <a:solidFill>
                  <a:schemeClr val="bg1"/>
                </a:solidFill>
                <a:latin typeface="Nunito Sans" panose="00000500000000000000" pitchFamily="2" charset="0"/>
              </a:rPr>
              <a:t>Krankenschwestern</a:t>
            </a:r>
            <a:endParaRPr lang="en-GB" sz="1013" dirty="0">
              <a:solidFill>
                <a:schemeClr val="bg1"/>
              </a:solidFill>
              <a:latin typeface="Nunito Sans" panose="00000500000000000000" pitchFamily="2" charset="0"/>
            </a:endParaRPr>
          </a:p>
        </p:txBody>
      </p:sp>
      <p:cxnSp>
        <p:nvCxnSpPr>
          <p:cNvPr id="28" name="Straight Connector 27">
            <a:extLst>
              <a:ext uri="{FF2B5EF4-FFF2-40B4-BE49-F238E27FC236}">
                <a16:creationId xmlns:a16="http://schemas.microsoft.com/office/drawing/2014/main" id="{F6C97DD0-35E4-40C4-8B06-617E3E01120F}"/>
              </a:ext>
            </a:extLst>
          </p:cNvPr>
          <p:cNvCxnSpPr>
            <a:cxnSpLocks/>
          </p:cNvCxnSpPr>
          <p:nvPr/>
        </p:nvCxnSpPr>
        <p:spPr>
          <a:xfrm>
            <a:off x="2054615" y="4852807"/>
            <a:ext cx="513823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3176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4">
            <a:hlinkClick r:id="rId3"/>
            <a:extLst>
              <a:ext uri="{FF2B5EF4-FFF2-40B4-BE49-F238E27FC236}">
                <a16:creationId xmlns:a16="http://schemas.microsoft.com/office/drawing/2014/main" id="{801B7B4F-E946-4591-93EF-5D876B94D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66" y="4208946"/>
            <a:ext cx="1210467" cy="746676"/>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Intuitiv gestalten, laufen lassen</a:t>
            </a:r>
            <a:r>
              <a:rPr lang="en-GB" sz="2400" dirty="0"/>
              <a:t>.</a:t>
            </a:r>
          </a:p>
        </p:txBody>
      </p:sp>
      <p:sp>
        <p:nvSpPr>
          <p:cNvPr id="6" name="TextBox 5">
            <a:extLst>
              <a:ext uri="{FF2B5EF4-FFF2-40B4-BE49-F238E27FC236}">
                <a16:creationId xmlns:a16="http://schemas.microsoft.com/office/drawing/2014/main" id="{8D8C6A18-85E0-4C7F-9719-89382A172DCE}"/>
              </a:ext>
            </a:extLst>
          </p:cNvPr>
          <p:cNvSpPr txBox="1"/>
          <p:nvPr/>
        </p:nvSpPr>
        <p:spPr>
          <a:xfrm>
            <a:off x="5989983" y="967908"/>
            <a:ext cx="2926019" cy="3100849"/>
          </a:xfrm>
          <a:prstGeom prst="rect">
            <a:avLst/>
          </a:prstGeom>
          <a:noFill/>
        </p:spPr>
        <p:txBody>
          <a:bodyPr wrap="square" rtlCol="0">
            <a:spAutoFit/>
          </a:bodyPr>
          <a:lstStyle/>
          <a:p>
            <a:pPr marL="285750" indent="-285750">
              <a:buFont typeface="Wingdings" panose="05000000000000000000" pitchFamily="2" charset="2"/>
              <a:buChar char="ü"/>
            </a:pPr>
            <a:r>
              <a:rPr lang="de-DE" sz="1400" dirty="0">
                <a:solidFill>
                  <a:schemeClr val="tx2"/>
                </a:solidFill>
                <a:latin typeface="Nunito Sans" panose="00000500000000000000" pitchFamily="2" charset="0"/>
              </a:rPr>
              <a:t>Echtzeit-Inhaltsvorschau</a:t>
            </a:r>
          </a:p>
          <a:p>
            <a:pPr marL="285750" indent="-285750">
              <a:buFont typeface="Wingdings" panose="05000000000000000000" pitchFamily="2" charset="2"/>
              <a:buChar char="ü"/>
            </a:pPr>
            <a:endParaRPr lang="de-DE"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400" dirty="0">
                <a:solidFill>
                  <a:schemeClr val="tx2"/>
                </a:solidFill>
                <a:latin typeface="Nunito Sans" panose="00000500000000000000" pitchFamily="2" charset="0"/>
              </a:rPr>
              <a:t>Drag &amp; Drop mehrere</a:t>
            </a:r>
            <a:r>
              <a:rPr lang="fr-FR" sz="1400" dirty="0">
                <a:solidFill>
                  <a:schemeClr val="tx2"/>
                </a:solidFill>
                <a:latin typeface="Nunito Sans" panose="00000500000000000000" pitchFamily="2" charset="0"/>
              </a:rPr>
              <a:t>r</a:t>
            </a:r>
            <a:r>
              <a:rPr lang="de" sz="1400" dirty="0">
                <a:solidFill>
                  <a:schemeClr val="tx2"/>
                </a:solidFill>
                <a:latin typeface="Nunito Sans" panose="00000500000000000000" pitchFamily="2" charset="0"/>
              </a:rPr>
              <a:t> Bilder, Videos, </a:t>
            </a:r>
            <a:r>
              <a:rPr lang="de" sz="1400" dirty="0" err="1">
                <a:solidFill>
                  <a:schemeClr val="tx2"/>
                </a:solidFill>
                <a:latin typeface="Nunito Sans" panose="00000500000000000000" pitchFamily="2" charset="0"/>
              </a:rPr>
              <a:t>Widgets</a:t>
            </a:r>
            <a:r>
              <a:rPr lang="de" sz="1400" dirty="0">
                <a:solidFill>
                  <a:schemeClr val="tx2"/>
                </a:solidFill>
                <a:latin typeface="Nunito Sans" panose="00000500000000000000" pitchFamily="2" charset="0"/>
              </a:rPr>
              <a:t>, Tex</a:t>
            </a:r>
            <a:r>
              <a:rPr lang="fr-FR" sz="1400" dirty="0" err="1">
                <a:solidFill>
                  <a:schemeClr val="tx2"/>
                </a:solidFill>
                <a:latin typeface="Nunito Sans" panose="00000500000000000000" pitchFamily="2" charset="0"/>
              </a:rPr>
              <a:t>tzonen</a:t>
            </a:r>
            <a:r>
              <a:rPr lang="de" sz="1400" dirty="0">
                <a:solidFill>
                  <a:schemeClr val="tx2"/>
                </a:solidFill>
                <a:latin typeface="Nunito Sans" panose="00000500000000000000" pitchFamily="2" charset="0"/>
              </a:rPr>
              <a:t> und Schriftarten.</a:t>
            </a:r>
          </a:p>
          <a:p>
            <a:pPr marL="285750" indent="-285750">
              <a:buFont typeface="Wingdings" panose="05000000000000000000" pitchFamily="2" charset="2"/>
              <a:buChar char="ü"/>
            </a:pPr>
            <a:endParaRPr lang="de"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400" dirty="0">
                <a:solidFill>
                  <a:schemeClr val="tx2"/>
                </a:solidFill>
                <a:latin typeface="Nunito Sans" panose="00000500000000000000" pitchFamily="2" charset="0"/>
              </a:rPr>
              <a:t>Ein Tool für eine beliebige Bildschirm</a:t>
            </a:r>
            <a:r>
              <a:rPr lang="fr-FR" sz="1400" dirty="0" err="1">
                <a:solidFill>
                  <a:schemeClr val="tx2"/>
                </a:solidFill>
                <a:latin typeface="Nunito Sans" panose="00000500000000000000" pitchFamily="2" charset="0"/>
              </a:rPr>
              <a:t>anzahl</a:t>
            </a:r>
            <a:endParaRPr lang="de" sz="1400" dirty="0">
              <a:solidFill>
                <a:schemeClr val="tx2"/>
              </a:solidFill>
              <a:latin typeface="Nunito Sans" panose="00000500000000000000" pitchFamily="2" charset="0"/>
            </a:endParaRPr>
          </a:p>
          <a:p>
            <a:pPr marL="285750" indent="-285750">
              <a:buFont typeface="Wingdings" panose="05000000000000000000" pitchFamily="2" charset="2"/>
              <a:buChar char="ü"/>
            </a:pPr>
            <a:endParaRPr lang="de"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400" dirty="0">
                <a:solidFill>
                  <a:schemeClr val="tx2"/>
                </a:solidFill>
                <a:latin typeface="Nunito Sans" panose="00000500000000000000" pitchFamily="2" charset="0"/>
              </a:rPr>
              <a:t>Beispiele und Bilder inklusive</a:t>
            </a:r>
          </a:p>
          <a:p>
            <a:pPr marL="285750" indent="-285750">
              <a:buFont typeface="Wingdings" panose="05000000000000000000" pitchFamily="2" charset="2"/>
              <a:buChar char="ü"/>
            </a:pPr>
            <a:endParaRPr lang="de"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400" dirty="0">
                <a:solidFill>
                  <a:schemeClr val="tx2"/>
                </a:solidFill>
                <a:latin typeface="Nunito Sans" panose="00000500000000000000" pitchFamily="2" charset="0"/>
              </a:rPr>
              <a:t>M</a:t>
            </a:r>
            <a:r>
              <a:rPr lang="fr-FR" sz="1400" dirty="0" err="1">
                <a:solidFill>
                  <a:schemeClr val="tx2"/>
                </a:solidFill>
                <a:latin typeface="Nunito Sans" panose="00000500000000000000" pitchFamily="2" charset="0"/>
              </a:rPr>
              <a:t>ehrschichtiger</a:t>
            </a:r>
            <a:r>
              <a:rPr lang="fr-FR" sz="1400" dirty="0">
                <a:solidFill>
                  <a:schemeClr val="tx2"/>
                </a:solidFill>
                <a:latin typeface="Nunito Sans" panose="00000500000000000000" pitchFamily="2" charset="0"/>
              </a:rPr>
              <a:t>, </a:t>
            </a:r>
            <a:r>
              <a:rPr lang="fr-FR" sz="1400" dirty="0" err="1">
                <a:solidFill>
                  <a:schemeClr val="tx2"/>
                </a:solidFill>
                <a:latin typeface="Nunito Sans" panose="00000500000000000000" pitchFamily="2" charset="0"/>
              </a:rPr>
              <a:t>zonenübergreifender</a:t>
            </a:r>
            <a:r>
              <a:rPr lang="fr-FR" sz="1400" dirty="0">
                <a:solidFill>
                  <a:schemeClr val="tx2"/>
                </a:solidFill>
                <a:latin typeface="Nunito Sans" panose="00000500000000000000" pitchFamily="2" charset="0"/>
              </a:rPr>
              <a:t> </a:t>
            </a:r>
            <a:r>
              <a:rPr lang="de" sz="1400" dirty="0">
                <a:solidFill>
                  <a:schemeClr val="tx2"/>
                </a:solidFill>
                <a:latin typeface="Nunito Sans" panose="00000500000000000000" pitchFamily="2" charset="0"/>
              </a:rPr>
              <a:t>Inhalt</a:t>
            </a: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endParaRPr lang="en-GB" dirty="0">
              <a:latin typeface="Nunito Sans" panose="00000500000000000000" pitchFamily="2" charset="0"/>
            </a:endParaRPr>
          </a:p>
        </p:txBody>
      </p:sp>
      <p:sp>
        <p:nvSpPr>
          <p:cNvPr id="17" name="Isosceles Triangle 16">
            <a:hlinkClick r:id="rId3"/>
            <a:extLst>
              <a:ext uri="{FF2B5EF4-FFF2-40B4-BE49-F238E27FC236}">
                <a16:creationId xmlns:a16="http://schemas.microsoft.com/office/drawing/2014/main" id="{11B65CA2-6FB3-4652-B6A9-5BBDD891972C}"/>
              </a:ext>
            </a:extLst>
          </p:cNvPr>
          <p:cNvSpPr/>
          <p:nvPr/>
        </p:nvSpPr>
        <p:spPr>
          <a:xfrm rot="5400000">
            <a:off x="297455" y="4726903"/>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12AB73-C026-425C-82D7-8299C1E4F85F}"/>
              </a:ext>
            </a:extLst>
          </p:cNvPr>
          <p:cNvSpPr/>
          <p:nvPr/>
        </p:nvSpPr>
        <p:spPr>
          <a:xfrm>
            <a:off x="0" y="38742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2114AEC-C2BA-4EBA-92E0-282CCB790CA3}"/>
              </a:ext>
            </a:extLst>
          </p:cNvPr>
          <p:cNvSpPr/>
          <p:nvPr/>
        </p:nvSpPr>
        <p:spPr>
          <a:xfrm>
            <a:off x="1690780" y="4125230"/>
            <a:ext cx="3253706" cy="400110"/>
          </a:xfrm>
          <a:prstGeom prst="rect">
            <a:avLst/>
          </a:prstGeom>
        </p:spPr>
        <p:txBody>
          <a:bodyPr wrap="square">
            <a:spAutoFit/>
          </a:bodyPr>
          <a:lstStyle/>
          <a:p>
            <a:r>
              <a:rPr lang="en-GB" sz="1000" i="1" dirty="0">
                <a:solidFill>
                  <a:schemeClr val="accent1"/>
                </a:solidFill>
                <a:latin typeface="Nunito Sans" panose="00000500000000000000" pitchFamily="2" charset="0"/>
              </a:rPr>
              <a:t>Elementi </a:t>
            </a:r>
            <a:r>
              <a:rPr lang="en-GB" sz="1000" dirty="0">
                <a:latin typeface="Nunito Sans" panose="00000500000000000000" pitchFamily="2" charset="0"/>
              </a:rPr>
              <a:t>die Nr.1 Digital-Signage-Software </a:t>
            </a:r>
            <a:r>
              <a:rPr lang="en-GB" sz="1000">
                <a:latin typeface="Nunito Sans" panose="00000500000000000000" pitchFamily="2" charset="0"/>
              </a:rPr>
              <a:t>von SpinetiX</a:t>
            </a:r>
            <a:endParaRPr lang="en-GB" sz="1000" dirty="0">
              <a:latin typeface="Nunito Sans" panose="00000500000000000000" pitchFamily="2" charset="0"/>
            </a:endParaRPr>
          </a:p>
        </p:txBody>
      </p:sp>
      <p:sp>
        <p:nvSpPr>
          <p:cNvPr id="16" name="TextBox 15">
            <a:extLst>
              <a:ext uri="{FF2B5EF4-FFF2-40B4-BE49-F238E27FC236}">
                <a16:creationId xmlns:a16="http://schemas.microsoft.com/office/drawing/2014/main" id="{923E4747-E1EC-442F-821F-6DF66D099EE0}"/>
              </a:ext>
            </a:extLst>
          </p:cNvPr>
          <p:cNvSpPr txBox="1"/>
          <p:nvPr/>
        </p:nvSpPr>
        <p:spPr>
          <a:xfrm>
            <a:off x="4536828" y="4607290"/>
            <a:ext cx="4366193" cy="400110"/>
          </a:xfrm>
          <a:prstGeom prst="rect">
            <a:avLst/>
          </a:prstGeom>
          <a:noFill/>
        </p:spPr>
        <p:txBody>
          <a:bodyPr wrap="square" rtlCol="0">
            <a:spAutoFit/>
          </a:bodyPr>
          <a:lstStyle/>
          <a:p>
            <a:pPr algn="r"/>
            <a:r>
              <a:rPr lang="de-DE" sz="1000" i="1" dirty="0">
                <a:solidFill>
                  <a:schemeClr val="accent1"/>
                </a:solidFill>
                <a:latin typeface="Nunito Sans" panose="00000500000000000000" pitchFamily="2" charset="0"/>
              </a:rPr>
              <a:t>Laden Sie noch heute </a:t>
            </a:r>
            <a:r>
              <a:rPr lang="de-DE" sz="1000" i="1" dirty="0" err="1">
                <a:solidFill>
                  <a:schemeClr val="accent1"/>
                </a:solidFill>
                <a:latin typeface="Nunito Sans" panose="00000500000000000000" pitchFamily="2" charset="0"/>
              </a:rPr>
              <a:t>Elementi</a:t>
            </a:r>
            <a:r>
              <a:rPr lang="de-DE" sz="1000" i="1" dirty="0">
                <a:solidFill>
                  <a:schemeClr val="accent1"/>
                </a:solidFill>
                <a:latin typeface="Nunito Sans" panose="00000500000000000000" pitchFamily="2" charset="0"/>
              </a:rPr>
              <a:t> herunter und testen Sie es kostenlos</a:t>
            </a:r>
            <a:r>
              <a:rPr lang="en-GB" sz="1000" dirty="0">
                <a:latin typeface="Nunito Sans" panose="00000500000000000000" pitchFamily="2" charset="0"/>
              </a:rPr>
              <a:t>: </a:t>
            </a:r>
            <a:r>
              <a:rPr lang="en-GB" sz="1000" i="1" dirty="0">
                <a:solidFill>
                  <a:schemeClr val="accent1"/>
                </a:solidFill>
                <a:latin typeface="Nunito Sans" panose="00000500000000000000" pitchFamily="2" charset="0"/>
                <a:hlinkClick r:id="rId6"/>
              </a:rPr>
              <a:t>spinetix.com/download</a:t>
            </a:r>
            <a:endParaRPr lang="en-GB" sz="1000" i="1" dirty="0">
              <a:solidFill>
                <a:schemeClr val="accent1"/>
              </a:solidFill>
              <a:latin typeface="Nunito Sans" panose="00000500000000000000" pitchFamily="2" charset="0"/>
            </a:endParaRPr>
          </a:p>
        </p:txBody>
      </p:sp>
      <p:cxnSp>
        <p:nvCxnSpPr>
          <p:cNvPr id="18" name="Straight Connector 17">
            <a:extLst>
              <a:ext uri="{FF2B5EF4-FFF2-40B4-BE49-F238E27FC236}">
                <a16:creationId xmlns:a16="http://schemas.microsoft.com/office/drawing/2014/main" id="{218FFC35-52FC-4654-A5D0-D6E4625B17C7}"/>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046E46D-5F73-4188-B863-286C12BFE7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13" y="800665"/>
            <a:ext cx="5597666" cy="3037196"/>
          </a:xfrm>
          <a:prstGeom prst="rect">
            <a:avLst/>
          </a:prstGeom>
        </p:spPr>
      </p:pic>
    </p:spTree>
    <p:extLst>
      <p:ext uri="{BB962C8B-B14F-4D97-AF65-F5344CB8AC3E}">
        <p14:creationId xmlns:p14="http://schemas.microsoft.com/office/powerpoint/2010/main" val="2458966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F686A3B-EC31-441D-80FD-C4427F5A63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1104179"/>
            <a:ext cx="9144000" cy="2382387"/>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Die komplette Digital-</a:t>
            </a:r>
            <a:r>
              <a:rPr lang="de-DE" sz="2400" dirty="0" err="1"/>
              <a:t>Signage</a:t>
            </a:r>
            <a:r>
              <a:rPr lang="de-DE" sz="2400" dirty="0"/>
              <a:t>-Lösung</a:t>
            </a:r>
            <a:r>
              <a:rPr lang="en-GB" sz="2400" dirty="0"/>
              <a:t>.</a:t>
            </a:r>
          </a:p>
        </p:txBody>
      </p:sp>
      <p:sp>
        <p:nvSpPr>
          <p:cNvPr id="8" name="TextBox 7">
            <a:extLst>
              <a:ext uri="{FF2B5EF4-FFF2-40B4-BE49-F238E27FC236}">
                <a16:creationId xmlns:a16="http://schemas.microsoft.com/office/drawing/2014/main" id="{1EA0E8EE-6C70-4389-95AC-8B3FBECD1D1E}"/>
              </a:ext>
            </a:extLst>
          </p:cNvPr>
          <p:cNvSpPr txBox="1"/>
          <p:nvPr/>
        </p:nvSpPr>
        <p:spPr>
          <a:xfrm>
            <a:off x="384810" y="3825951"/>
            <a:ext cx="8374380" cy="830997"/>
          </a:xfrm>
          <a:prstGeom prst="rect">
            <a:avLst/>
          </a:prstGeom>
          <a:noFill/>
        </p:spPr>
        <p:txBody>
          <a:bodyPr wrap="square" rtlCol="0">
            <a:spAutoFit/>
          </a:bodyPr>
          <a:lstStyle/>
          <a:p>
            <a:pPr algn="ctr"/>
            <a:endParaRPr lang="en-US" sz="1600" i="1" dirty="0">
              <a:latin typeface="Nunito Sans ExtraLight" panose="00000300000000000000" pitchFamily="2" charset="0"/>
            </a:endParaRPr>
          </a:p>
          <a:p>
            <a:pPr algn="ctr"/>
            <a:r>
              <a:rPr lang="de-DE" sz="1600" i="1" dirty="0">
                <a:latin typeface="Nunito Sans ExtraLight" panose="00000300000000000000" pitchFamily="2" charset="0"/>
              </a:rPr>
              <a:t>Entdecken Sie die komplette Digital-</a:t>
            </a:r>
            <a:r>
              <a:rPr lang="de-DE" sz="1600" i="1" dirty="0" err="1">
                <a:latin typeface="Nunito Sans ExtraLight" panose="00000300000000000000" pitchFamily="2" charset="0"/>
              </a:rPr>
              <a:t>Signage</a:t>
            </a:r>
            <a:r>
              <a:rPr lang="de-DE" sz="1600" i="1" dirty="0">
                <a:latin typeface="Nunito Sans ExtraLight" panose="00000300000000000000" pitchFamily="2" charset="0"/>
              </a:rPr>
              <a:t>-Lösung von </a:t>
            </a:r>
            <a:r>
              <a:rPr lang="de-DE" sz="1600" i="1" dirty="0" err="1">
                <a:latin typeface="Nunito Sans ExtraLight" panose="00000300000000000000" pitchFamily="2" charset="0"/>
              </a:rPr>
              <a:t>SpinetiX</a:t>
            </a:r>
            <a:r>
              <a:rPr lang="en-US" sz="1600" i="1" dirty="0">
                <a:latin typeface="Nunito Sans ExtraLight" panose="00000300000000000000" pitchFamily="2" charset="0"/>
              </a:rPr>
              <a:t>.</a:t>
            </a:r>
          </a:p>
          <a:p>
            <a:pPr algn="ctr"/>
            <a:endParaRPr lang="en-US" sz="1600" i="1" dirty="0">
              <a:latin typeface="Nunito Sans ExtraLight" panose="00000300000000000000" pitchFamily="2" charset="0"/>
            </a:endParaRPr>
          </a:p>
        </p:txBody>
      </p:sp>
    </p:spTree>
    <p:extLst>
      <p:ext uri="{BB962C8B-B14F-4D97-AF65-F5344CB8AC3E}">
        <p14:creationId xmlns:p14="http://schemas.microsoft.com/office/powerpoint/2010/main" val="66017359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1643A6-C3CB-406F-B4B7-424080F5C2A3}"/>
              </a:ext>
            </a:extLst>
          </p:cNvPr>
          <p:cNvPicPr>
            <a:picLocks noChangeAspect="1"/>
          </p:cNvPicPr>
          <p:nvPr/>
        </p:nvPicPr>
        <p:blipFill rotWithShape="1">
          <a:blip r:embed="rId3">
            <a:extLst>
              <a:ext uri="{28A0092B-C50C-407E-A947-70E740481C1C}">
                <a14:useLocalDpi xmlns:a14="http://schemas.microsoft.com/office/drawing/2010/main" val="0"/>
              </a:ext>
            </a:extLst>
          </a:blip>
          <a:srcRect t="12986" r="14908" b="3858"/>
          <a:stretch/>
        </p:blipFill>
        <p:spPr>
          <a:xfrm>
            <a:off x="3226700" y="790926"/>
            <a:ext cx="5917299" cy="4336970"/>
          </a:xfrm>
          <a:prstGeom prst="rect">
            <a:avLst/>
          </a:prstGeom>
        </p:spPr>
      </p:pic>
      <p:sp>
        <p:nvSpPr>
          <p:cNvPr id="11" name="Rectangle 10">
            <a:extLst>
              <a:ext uri="{FF2B5EF4-FFF2-40B4-BE49-F238E27FC236}">
                <a16:creationId xmlns:a16="http://schemas.microsoft.com/office/drawing/2014/main" id="{36523C10-8E05-4E4B-B26C-673AC1AC7C70}"/>
              </a:ext>
            </a:extLst>
          </p:cNvPr>
          <p:cNvSpPr/>
          <p:nvPr/>
        </p:nvSpPr>
        <p:spPr>
          <a:xfrm>
            <a:off x="0" y="0"/>
            <a:ext cx="9144000" cy="790926"/>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6E4B52C-0EB9-478A-9C9A-92A1C2EED924}"/>
              </a:ext>
            </a:extLst>
          </p:cNvPr>
          <p:cNvSpPr>
            <a:spLocks noGrp="1"/>
          </p:cNvSpPr>
          <p:nvPr>
            <p:ph type="title"/>
          </p:nvPr>
        </p:nvSpPr>
        <p:spPr>
          <a:xfrm>
            <a:off x="587396" y="84111"/>
            <a:ext cx="7292264" cy="648000"/>
          </a:xfrm>
        </p:spPr>
        <p:txBody>
          <a:bodyPr/>
          <a:lstStyle/>
          <a:p>
            <a:pPr algn="l"/>
            <a:r>
              <a:rPr lang="de-DE" sz="2000" dirty="0"/>
              <a:t>Denken Sie </a:t>
            </a:r>
            <a:r>
              <a:rPr lang="de-DE" sz="2000" dirty="0" err="1"/>
              <a:t>gross</a:t>
            </a:r>
            <a:r>
              <a:rPr lang="en-GB" sz="2000" dirty="0"/>
              <a:t>.</a:t>
            </a:r>
          </a:p>
        </p:txBody>
      </p:sp>
      <p:sp>
        <p:nvSpPr>
          <p:cNvPr id="10" name="TextBox 9">
            <a:extLst>
              <a:ext uri="{FF2B5EF4-FFF2-40B4-BE49-F238E27FC236}">
                <a16:creationId xmlns:a16="http://schemas.microsoft.com/office/drawing/2014/main" id="{95493185-6E36-40D7-B37C-036FA63ABE48}"/>
              </a:ext>
            </a:extLst>
          </p:cNvPr>
          <p:cNvSpPr txBox="1"/>
          <p:nvPr/>
        </p:nvSpPr>
        <p:spPr>
          <a:xfrm>
            <a:off x="5650988" y="4543763"/>
            <a:ext cx="3421430" cy="276999"/>
          </a:xfrm>
          <a:prstGeom prst="rect">
            <a:avLst/>
          </a:prstGeom>
          <a:noFill/>
        </p:spPr>
        <p:txBody>
          <a:bodyPr wrap="square" rtlCol="0">
            <a:spAutoFit/>
          </a:bodyPr>
          <a:lstStyle/>
          <a:p>
            <a:pPr algn="r"/>
            <a:r>
              <a:rPr lang="en-US" sz="1200" b="1" i="1" dirty="0">
                <a:solidFill>
                  <a:schemeClr val="bg1"/>
                </a:solidFill>
                <a:latin typeface="Nunito Sans ExtraLight" panose="00000300000000000000" pitchFamily="2" charset="0"/>
              </a:rPr>
              <a:t>Reference: HUG – Geneva University Hospitals</a:t>
            </a:r>
          </a:p>
        </p:txBody>
      </p:sp>
      <p:pic>
        <p:nvPicPr>
          <p:cNvPr id="13" name="Picture 12">
            <a:extLst>
              <a:ext uri="{FF2B5EF4-FFF2-40B4-BE49-F238E27FC236}">
                <a16:creationId xmlns:a16="http://schemas.microsoft.com/office/drawing/2014/main" id="{F6591609-9CCE-4515-8E48-BED3812E91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626" y="824359"/>
            <a:ext cx="2892029" cy="4303537"/>
          </a:xfrm>
          <a:prstGeom prst="rect">
            <a:avLst/>
          </a:prstGeom>
        </p:spPr>
      </p:pic>
      <p:sp>
        <p:nvSpPr>
          <p:cNvPr id="14" name="TextBox 13">
            <a:extLst>
              <a:ext uri="{FF2B5EF4-FFF2-40B4-BE49-F238E27FC236}">
                <a16:creationId xmlns:a16="http://schemas.microsoft.com/office/drawing/2014/main" id="{D9CFA141-267C-4EE6-9740-F0B5F285F99B}"/>
              </a:ext>
            </a:extLst>
          </p:cNvPr>
          <p:cNvSpPr txBox="1"/>
          <p:nvPr/>
        </p:nvSpPr>
        <p:spPr>
          <a:xfrm>
            <a:off x="553085" y="1215973"/>
            <a:ext cx="2233353" cy="3662541"/>
          </a:xfrm>
          <a:prstGeom prst="rect">
            <a:avLst/>
          </a:prstGeom>
          <a:noFill/>
        </p:spPr>
        <p:txBody>
          <a:bodyPr wrap="square" rtlCol="0" anchor="t">
            <a:spAutoFit/>
          </a:bodyPr>
          <a:lstStyle/>
          <a:p>
            <a:pPr algn="ctr">
              <a:spcAft>
                <a:spcPts val="500"/>
              </a:spcAft>
            </a:pPr>
            <a:r>
              <a:rPr lang="en-GB" sz="1050" b="1" dirty="0">
                <a:solidFill>
                  <a:schemeClr val="accent1"/>
                </a:solidFill>
                <a:latin typeface="Nunito Sans"/>
              </a:rPr>
              <a:t>Gesundheit und </a:t>
            </a:r>
            <a:r>
              <a:rPr lang="en-GB" sz="1050" b="1" err="1">
                <a:solidFill>
                  <a:schemeClr val="accent1"/>
                </a:solidFill>
                <a:latin typeface="Nunito Sans"/>
              </a:rPr>
              <a:t>Sicherheit</a:t>
            </a:r>
            <a:endParaRPr lang="en-GB" sz="1050" b="1">
              <a:solidFill>
                <a:schemeClr val="accent1"/>
              </a:solidFill>
              <a:latin typeface="Nunito Sans"/>
            </a:endParaRPr>
          </a:p>
          <a:p>
            <a:pPr algn="ctr">
              <a:spcAft>
                <a:spcPts val="500"/>
              </a:spcAft>
            </a:pPr>
            <a:r>
              <a:rPr lang="de-DE" sz="1050" b="1" dirty="0">
                <a:solidFill>
                  <a:schemeClr val="accent1"/>
                </a:solidFill>
                <a:latin typeface="Nunito Sans" panose="00000500000000000000" pitchFamily="2" charset="0"/>
              </a:rPr>
              <a:t>Cafeteria-Menüs</a:t>
            </a:r>
          </a:p>
          <a:p>
            <a:pPr algn="ctr">
              <a:spcAft>
                <a:spcPts val="500"/>
              </a:spcAft>
            </a:pPr>
            <a:r>
              <a:rPr lang="de-DE" sz="1050" b="1" dirty="0">
                <a:solidFill>
                  <a:schemeClr val="accent1"/>
                </a:solidFill>
                <a:latin typeface="Nunito Sans" panose="00000500000000000000" pitchFamily="2" charset="0"/>
              </a:rPr>
              <a:t>Wichtige Termine und Events</a:t>
            </a:r>
          </a:p>
          <a:p>
            <a:pPr algn="ctr">
              <a:spcAft>
                <a:spcPts val="500"/>
              </a:spcAft>
            </a:pPr>
            <a:r>
              <a:rPr lang="de-DE" sz="1050" b="1" dirty="0">
                <a:solidFill>
                  <a:schemeClr val="accent1"/>
                </a:solidFill>
                <a:latin typeface="Nunito Sans" panose="00000500000000000000" pitchFamily="2" charset="0"/>
              </a:rPr>
              <a:t>Kamera- und TV-Streaming</a:t>
            </a:r>
          </a:p>
          <a:p>
            <a:pPr algn="ctr">
              <a:spcAft>
                <a:spcPts val="500"/>
              </a:spcAft>
            </a:pPr>
            <a:r>
              <a:rPr lang="en-GB" sz="1050" b="1" dirty="0">
                <a:solidFill>
                  <a:schemeClr val="accent1"/>
                </a:solidFill>
                <a:latin typeface="Nunito Sans" panose="00000500000000000000" pitchFamily="2" charset="0"/>
              </a:rPr>
              <a:t>Listen &amp; Dashboards</a:t>
            </a:r>
          </a:p>
          <a:p>
            <a:pPr algn="ctr">
              <a:spcAft>
                <a:spcPts val="500"/>
              </a:spcAft>
            </a:pPr>
            <a:r>
              <a:rPr lang="en-GB" sz="1050" b="1" dirty="0">
                <a:solidFill>
                  <a:schemeClr val="accent1"/>
                </a:solidFill>
                <a:latin typeface="Nunito Sans"/>
              </a:rPr>
              <a:t>Personal-</a:t>
            </a:r>
            <a:r>
              <a:rPr lang="en-GB" sz="1050" b="1" err="1">
                <a:solidFill>
                  <a:schemeClr val="accent1"/>
                </a:solidFill>
                <a:latin typeface="Nunito Sans"/>
              </a:rPr>
              <a:t>Ankündigungen</a:t>
            </a:r>
            <a:endParaRPr lang="en-GB" sz="1050" b="1">
              <a:solidFill>
                <a:schemeClr val="accent1"/>
              </a:solidFill>
              <a:latin typeface="Nunito Sans"/>
            </a:endParaRPr>
          </a:p>
          <a:p>
            <a:pPr algn="ctr">
              <a:spcAft>
                <a:spcPts val="500"/>
              </a:spcAft>
            </a:pPr>
            <a:r>
              <a:rPr lang="en-GB" sz="1050" b="1" err="1">
                <a:solidFill>
                  <a:schemeClr val="accent1"/>
                </a:solidFill>
                <a:latin typeface="Nunito Sans"/>
              </a:rPr>
              <a:t>Geburtstage</a:t>
            </a:r>
            <a:endParaRPr lang="en-GB" sz="1050" b="1">
              <a:solidFill>
                <a:schemeClr val="accent1"/>
              </a:solidFill>
              <a:latin typeface="Nunito Sans"/>
            </a:endParaRPr>
          </a:p>
          <a:p>
            <a:pPr algn="ctr">
              <a:spcAft>
                <a:spcPts val="500"/>
              </a:spcAft>
            </a:pPr>
            <a:r>
              <a:rPr lang="en-GB" sz="1050" b="1" dirty="0">
                <a:solidFill>
                  <a:schemeClr val="accent1"/>
                </a:solidFill>
                <a:latin typeface="Nunito Sans"/>
              </a:rPr>
              <a:t>Neue </a:t>
            </a:r>
            <a:r>
              <a:rPr lang="en-GB" sz="1050" b="1" err="1">
                <a:solidFill>
                  <a:schemeClr val="accent1"/>
                </a:solidFill>
                <a:latin typeface="Nunito Sans"/>
              </a:rPr>
              <a:t>Angestellte</a:t>
            </a:r>
            <a:endParaRPr lang="en-GB" sz="1050" b="1">
              <a:solidFill>
                <a:schemeClr val="accent1"/>
              </a:solidFill>
              <a:latin typeface="Nunito Sans"/>
            </a:endParaRPr>
          </a:p>
          <a:p>
            <a:pPr algn="ctr">
              <a:spcAft>
                <a:spcPts val="500"/>
              </a:spcAft>
            </a:pPr>
            <a:r>
              <a:rPr lang="de-DE" sz="1050" b="1" dirty="0">
                <a:solidFill>
                  <a:schemeClr val="accent1"/>
                </a:solidFill>
                <a:latin typeface="Nunito Sans" panose="00000500000000000000" pitchFamily="2" charset="0"/>
              </a:rPr>
              <a:t>Heutige Meetings</a:t>
            </a:r>
          </a:p>
          <a:p>
            <a:pPr algn="ctr">
              <a:spcAft>
                <a:spcPts val="500"/>
              </a:spcAft>
            </a:pPr>
            <a:r>
              <a:rPr lang="en-GB" sz="1050" b="1" dirty="0">
                <a:solidFill>
                  <a:schemeClr val="accent1"/>
                </a:solidFill>
                <a:latin typeface="Nunito Sans" panose="00000500000000000000" pitchFamily="2" charset="0"/>
              </a:rPr>
              <a:t>Pharma-Marketing</a:t>
            </a:r>
          </a:p>
          <a:p>
            <a:pPr algn="ctr">
              <a:spcAft>
                <a:spcPts val="500"/>
              </a:spcAft>
            </a:pPr>
            <a:r>
              <a:rPr lang="de-DE" sz="1050" b="1" dirty="0">
                <a:solidFill>
                  <a:schemeClr val="accent1"/>
                </a:solidFill>
                <a:latin typeface="Nunito Sans" panose="00000500000000000000" pitchFamily="2" charset="0"/>
              </a:rPr>
              <a:t>Updates für Soziale Netzwerke</a:t>
            </a:r>
          </a:p>
          <a:p>
            <a:pPr algn="ctr">
              <a:spcAft>
                <a:spcPts val="500"/>
              </a:spcAft>
            </a:pPr>
            <a:r>
              <a:rPr lang="de-DE" sz="1050" b="1" dirty="0">
                <a:solidFill>
                  <a:schemeClr val="accent1"/>
                </a:solidFill>
                <a:latin typeface="Nunito Sans" panose="00000500000000000000" pitchFamily="2" charset="0"/>
              </a:rPr>
              <a:t>Fundbüro</a:t>
            </a:r>
          </a:p>
          <a:p>
            <a:pPr algn="ctr">
              <a:spcAft>
                <a:spcPts val="500"/>
              </a:spcAft>
            </a:pPr>
            <a:r>
              <a:rPr lang="de-DE" sz="1050" b="1" dirty="0">
                <a:solidFill>
                  <a:schemeClr val="accent1"/>
                </a:solidFill>
                <a:latin typeface="Nunito Sans" panose="00000500000000000000" pitchFamily="2" charset="0"/>
              </a:rPr>
              <a:t>Parkplatzsituation</a:t>
            </a:r>
          </a:p>
          <a:p>
            <a:pPr algn="ctr">
              <a:spcAft>
                <a:spcPts val="500"/>
              </a:spcAft>
            </a:pPr>
            <a:r>
              <a:rPr lang="de-DE" sz="1050" b="1" dirty="0">
                <a:solidFill>
                  <a:schemeClr val="accent1"/>
                </a:solidFill>
                <a:latin typeface="Nunito Sans"/>
              </a:rPr>
              <a:t>Aktien, RSS, Wetter, </a:t>
            </a:r>
            <a:r>
              <a:rPr lang="de-DE" sz="1050" b="1">
                <a:solidFill>
                  <a:schemeClr val="accent1"/>
                </a:solidFill>
                <a:latin typeface="Nunito Sans"/>
              </a:rPr>
              <a:t>Transport</a:t>
            </a:r>
            <a:endParaRPr lang="en-GB" sz="1050" b="1" dirty="0">
              <a:solidFill>
                <a:schemeClr val="accent1"/>
              </a:solidFill>
              <a:latin typeface="Nunito Sans" panose="00000500000000000000" pitchFamily="2" charset="0"/>
            </a:endParaRPr>
          </a:p>
          <a:p>
            <a:pPr algn="ctr">
              <a:spcAft>
                <a:spcPts val="500"/>
              </a:spcAft>
            </a:pPr>
            <a:r>
              <a:rPr lang="en-GB" sz="1050" b="1" err="1">
                <a:solidFill>
                  <a:schemeClr val="accent1"/>
                </a:solidFill>
                <a:latin typeface="Nunito Sans"/>
              </a:rPr>
              <a:t>Notärzte</a:t>
            </a:r>
            <a:endParaRPr lang="en-GB" sz="1050" b="1">
              <a:solidFill>
                <a:schemeClr val="accent1"/>
              </a:solidFill>
              <a:latin typeface="Nunito Sans"/>
            </a:endParaRPr>
          </a:p>
          <a:p>
            <a:pPr algn="l"/>
            <a:endParaRPr lang="en-GB" dirty="0">
              <a:latin typeface="Nunito Sans" panose="00000500000000000000" pitchFamily="2" charset="0"/>
            </a:endParaRPr>
          </a:p>
        </p:txBody>
      </p:sp>
      <p:pic>
        <p:nvPicPr>
          <p:cNvPr id="16" name="Content Placeholder 9">
            <a:extLst>
              <a:ext uri="{FF2B5EF4-FFF2-40B4-BE49-F238E27FC236}">
                <a16:creationId xmlns:a16="http://schemas.microsoft.com/office/drawing/2014/main" id="{F67AA604-D13C-43D7-B22E-59DDEDA80A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Tree>
    <p:extLst>
      <p:ext uri="{BB962C8B-B14F-4D97-AF65-F5344CB8AC3E}">
        <p14:creationId xmlns:p14="http://schemas.microsoft.com/office/powerpoint/2010/main" val="453828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Lassen Sie uns jetzt über Ihr Projekt reden</a:t>
            </a:r>
            <a:r>
              <a:rPr lang="en-GB" sz="2400" dirty="0"/>
              <a:t>.</a:t>
            </a:r>
          </a:p>
        </p:txBody>
      </p:sp>
      <p:pic>
        <p:nvPicPr>
          <p:cNvPr id="7" name="Picture 6" descr="spinetix channel partners header image">
            <a:extLst>
              <a:ext uri="{FF2B5EF4-FFF2-40B4-BE49-F238E27FC236}">
                <a16:creationId xmlns:a16="http://schemas.microsoft.com/office/drawing/2014/main" id="{EF686A3B-EC31-441D-80FD-C4427F5A63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2853"/>
            <a:ext cx="9144000" cy="2892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A0E8EE-6C70-4389-95AC-8B3FBECD1D1E}"/>
              </a:ext>
            </a:extLst>
          </p:cNvPr>
          <p:cNvSpPr txBox="1"/>
          <p:nvPr/>
        </p:nvSpPr>
        <p:spPr>
          <a:xfrm>
            <a:off x="384810" y="4112835"/>
            <a:ext cx="8374380" cy="707886"/>
          </a:xfrm>
          <a:prstGeom prst="rect">
            <a:avLst/>
          </a:prstGeom>
          <a:noFill/>
        </p:spPr>
        <p:txBody>
          <a:bodyPr wrap="square" rtlCol="0">
            <a:spAutoFit/>
          </a:bodyPr>
          <a:lstStyle/>
          <a:p>
            <a:pPr algn="ctr"/>
            <a:r>
              <a:rPr lang="de-DE" sz="2000" i="1" dirty="0">
                <a:latin typeface="Nunito Sans ExtraLight" panose="00000300000000000000" pitchFamily="2" charset="0"/>
              </a:rPr>
              <a:t>Kontaktieren Sie uns</a:t>
            </a:r>
            <a:r>
              <a:rPr lang="en-US" sz="2000" i="1" dirty="0">
                <a:latin typeface="Nunito Sans ExtraLight" panose="00000300000000000000" pitchFamily="2" charset="0"/>
              </a:rPr>
              <a:t>: </a:t>
            </a:r>
            <a:r>
              <a:rPr lang="en-US" sz="2000" b="1" i="1" dirty="0" err="1">
                <a:latin typeface="Nunito Sans ExtraLight" panose="00000300000000000000" pitchFamily="2" charset="0"/>
              </a:rPr>
              <a:t>sales@spinetix.com</a:t>
            </a:r>
            <a:endParaRPr lang="en-US" sz="2000" b="1" i="1" dirty="0">
              <a:latin typeface="Nunito Sans ExtraLight" panose="00000300000000000000" pitchFamily="2" charset="0"/>
            </a:endParaRPr>
          </a:p>
          <a:p>
            <a:pPr algn="ctr"/>
            <a:endParaRPr lang="en-US" sz="2000" b="1" i="1" dirty="0">
              <a:latin typeface="Nunito Sans ExtraLight" panose="00000300000000000000" pitchFamily="2" charset="0"/>
            </a:endParaRPr>
          </a:p>
        </p:txBody>
      </p:sp>
      <p:pic>
        <p:nvPicPr>
          <p:cNvPr id="1026" name="Picture 2" descr="https://www.spinetix.com/sites/default/files/dealer-type-logos/authorized_dealer.png">
            <a:extLst>
              <a:ext uri="{FF2B5EF4-FFF2-40B4-BE49-F238E27FC236}">
                <a16:creationId xmlns:a16="http://schemas.microsoft.com/office/drawing/2014/main" id="{1ECB40C5-6700-4841-9922-8CF7BC8A66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4925" y="3242283"/>
            <a:ext cx="922464" cy="9429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spinetix.com/sites/default/files/dealer-type-logos/csd.png">
            <a:extLst>
              <a:ext uri="{FF2B5EF4-FFF2-40B4-BE49-F238E27FC236}">
                <a16:creationId xmlns:a16="http://schemas.microsoft.com/office/drawing/2014/main" id="{5DB91C2E-B042-4A81-923D-922728C67A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926" y="3239411"/>
            <a:ext cx="922465" cy="9421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spinetix.com/sites/default/files/dealer-type-logos/cgd.png">
            <a:extLst>
              <a:ext uri="{FF2B5EF4-FFF2-40B4-BE49-F238E27FC236}">
                <a16:creationId xmlns:a16="http://schemas.microsoft.com/office/drawing/2014/main" id="{6EEAC31A-C06D-4AA5-A2E2-AC344F156E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035" y="3239987"/>
            <a:ext cx="922466" cy="9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5413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360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9420163-C333-442B-AAE2-7719F7E4AA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41" b="6068"/>
          <a:stretch/>
        </p:blipFill>
        <p:spPr>
          <a:xfrm>
            <a:off x="0" y="787105"/>
            <a:ext cx="6518032" cy="3134999"/>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D961FD2-028A-4FC0-B976-96FD8ABD67F7}"/>
              </a:ext>
            </a:extLst>
          </p:cNvPr>
          <p:cNvSpPr/>
          <p:nvPr/>
        </p:nvSpPr>
        <p:spPr>
          <a:xfrm>
            <a:off x="0" y="39123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B5DD829C-E0DB-4B2C-B4B1-FD608B4C3BFE}"/>
              </a:ext>
            </a:extLst>
          </p:cNvPr>
          <p:cNvSpPr/>
          <p:nvPr/>
        </p:nvSpPr>
        <p:spPr>
          <a:xfrm>
            <a:off x="1690780" y="4125230"/>
            <a:ext cx="3253706" cy="523220"/>
          </a:xfrm>
          <a:prstGeom prst="rect">
            <a:avLst/>
          </a:prstGeom>
        </p:spPr>
        <p:txBody>
          <a:bodyPr wrap="square">
            <a:spAutoFit/>
          </a:bodyPr>
          <a:lstStyle/>
          <a:p>
            <a:r>
              <a:rPr lang="de" sz="900" dirty="0">
                <a:latin typeface="Nunito Sans" panose="00000500000000000000" pitchFamily="2" charset="0"/>
              </a:rPr>
              <a:t>Wir setzen auf ein zuverlässiges Ökosystem von Partnern und zertifizierten lokalen Experten, weltweit in 32 Märkten.</a:t>
            </a:r>
            <a:endParaRPr lang="de-DE" sz="900" dirty="0">
              <a:latin typeface="Nunito Sans" panose="00000500000000000000" pitchFamily="2" charset="0"/>
            </a:endParaRPr>
          </a:p>
          <a:p>
            <a:endParaRPr lang="en-GB" sz="1000" dirty="0">
              <a:latin typeface="Nunito Sans" panose="00000500000000000000" pitchFamily="2" charset="0"/>
            </a:endParaRPr>
          </a:p>
        </p:txBody>
      </p:sp>
      <p:sp>
        <p:nvSpPr>
          <p:cNvPr id="25" name="TextBox 24">
            <a:extLst>
              <a:ext uri="{FF2B5EF4-FFF2-40B4-BE49-F238E27FC236}">
                <a16:creationId xmlns:a16="http://schemas.microsoft.com/office/drawing/2014/main" id="{2BC71D94-C612-4184-9E1E-29B97A1001FA}"/>
              </a:ext>
            </a:extLst>
          </p:cNvPr>
          <p:cNvSpPr txBox="1"/>
          <p:nvPr/>
        </p:nvSpPr>
        <p:spPr>
          <a:xfrm>
            <a:off x="4536828" y="4607290"/>
            <a:ext cx="4366193" cy="507831"/>
          </a:xfrm>
          <a:prstGeom prst="rect">
            <a:avLst/>
          </a:prstGeom>
          <a:noFill/>
        </p:spPr>
        <p:txBody>
          <a:bodyPr wrap="square" rtlCol="0">
            <a:spAutoFit/>
          </a:bodyPr>
          <a:lstStyle/>
          <a:p>
            <a:pPr algn="r"/>
            <a:r>
              <a:rPr lang="de-DE" sz="900" dirty="0">
                <a:latin typeface="Nunito Sans" panose="00000500000000000000" pitchFamily="2" charset="0"/>
              </a:rPr>
              <a:t>Dank unseres einzigartigen Schulungsprogramms der Digital Signage Academy, können wir Ihnen Know-how und qualitativ hochwertige Unterstützung garantieren, wo immer Sie sie benötigen</a:t>
            </a:r>
            <a:r>
              <a:rPr lang="en-GB" sz="900" dirty="0">
                <a:latin typeface="Nunito Sans" panose="00000500000000000000" pitchFamily="2" charset="0"/>
              </a:rPr>
              <a:t>.</a:t>
            </a:r>
          </a:p>
        </p:txBody>
      </p:sp>
      <p:cxnSp>
        <p:nvCxnSpPr>
          <p:cNvPr id="27" name="Straight Connector 26">
            <a:extLst>
              <a:ext uri="{FF2B5EF4-FFF2-40B4-BE49-F238E27FC236}">
                <a16:creationId xmlns:a16="http://schemas.microsoft.com/office/drawing/2014/main" id="{9E724544-95BA-45BC-9A19-230E13E64000}"/>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1">
            <a:extLst>
              <a:ext uri="{FF2B5EF4-FFF2-40B4-BE49-F238E27FC236}">
                <a16:creationId xmlns:a16="http://schemas.microsoft.com/office/drawing/2014/main" id="{42EA3C7E-172D-4628-93C8-02D1F6C6AF4D}"/>
              </a:ext>
            </a:extLst>
          </p:cNvPr>
          <p:cNvSpPr txBox="1">
            <a:spLocks/>
          </p:cNvSpPr>
          <p:nvPr/>
        </p:nvSpPr>
        <p:spPr>
          <a:xfrm>
            <a:off x="6518032" y="791631"/>
            <a:ext cx="2625968" cy="3029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ERFOLGSGESCHICHTEN IM GESUNDHEITSWESEN AUF EINEN BLICK</a:t>
            </a:r>
          </a:p>
        </p:txBody>
      </p:sp>
      <p:pic>
        <p:nvPicPr>
          <p:cNvPr id="29" name="Content Placeholder 9">
            <a:extLst>
              <a:ext uri="{FF2B5EF4-FFF2-40B4-BE49-F238E27FC236}">
                <a16:creationId xmlns:a16="http://schemas.microsoft.com/office/drawing/2014/main" id="{F1076B0A-3742-4363-9214-446DD7472C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1" name="Title 5">
            <a:extLst>
              <a:ext uri="{FF2B5EF4-FFF2-40B4-BE49-F238E27FC236}">
                <a16:creationId xmlns:a16="http://schemas.microsoft.com/office/drawing/2014/main" id="{342FF6F3-BCC5-4456-8D1A-5ECD51AED3D4}"/>
              </a:ext>
            </a:extLst>
          </p:cNvPr>
          <p:cNvSpPr>
            <a:spLocks noGrp="1"/>
          </p:cNvSpPr>
          <p:nvPr>
            <p:ph type="title"/>
          </p:nvPr>
        </p:nvSpPr>
        <p:spPr>
          <a:xfrm>
            <a:off x="792000" y="72000"/>
            <a:ext cx="7560000" cy="648000"/>
          </a:xfrm>
        </p:spPr>
        <p:txBody>
          <a:bodyPr/>
          <a:lstStyle/>
          <a:p>
            <a:pPr algn="l"/>
            <a:r>
              <a:rPr lang="de-DE" sz="2400" dirty="0"/>
              <a:t>Wir erwecken Ihre Geschichte zum Leben</a:t>
            </a:r>
            <a:r>
              <a:rPr lang="en-US" sz="2400" dirty="0"/>
              <a:t>.</a:t>
            </a:r>
            <a:endParaRPr lang="en-GB" sz="2400" dirty="0"/>
          </a:p>
        </p:txBody>
      </p:sp>
      <p:sp>
        <p:nvSpPr>
          <p:cNvPr id="30" name="TextBox 29">
            <a:extLst>
              <a:ext uri="{FF2B5EF4-FFF2-40B4-BE49-F238E27FC236}">
                <a16:creationId xmlns:a16="http://schemas.microsoft.com/office/drawing/2014/main" id="{122977DD-6AFF-4AF4-A9D2-42C84581CDB2}"/>
              </a:ext>
            </a:extLst>
          </p:cNvPr>
          <p:cNvSpPr txBox="1"/>
          <p:nvPr/>
        </p:nvSpPr>
        <p:spPr>
          <a:xfrm>
            <a:off x="6758463" y="4019996"/>
            <a:ext cx="2167084" cy="200055"/>
          </a:xfrm>
          <a:prstGeom prst="rect">
            <a:avLst/>
          </a:prstGeom>
          <a:noFill/>
        </p:spPr>
        <p:txBody>
          <a:bodyPr wrap="square" rtlCol="0">
            <a:spAutoFit/>
          </a:bodyPr>
          <a:lstStyle/>
          <a:p>
            <a:pPr algn="ctr"/>
            <a:r>
              <a:rPr lang="en-US" sz="700" dirty="0">
                <a:latin typeface="Nunito Sans" panose="00000500000000000000" pitchFamily="2" charset="0"/>
              </a:rPr>
              <a:t>DISCOVER MORE: </a:t>
            </a:r>
            <a:r>
              <a:rPr lang="en-US" sz="700" dirty="0">
                <a:latin typeface="Nunito Sans" panose="00000500000000000000" pitchFamily="2" charset="0"/>
                <a:hlinkClick r:id="rId5"/>
              </a:rPr>
              <a:t>spinetix.com/healthcare</a:t>
            </a:r>
            <a:endParaRPr lang="en-US" sz="700" dirty="0">
              <a:latin typeface="Nunito Sans" panose="00000500000000000000" pitchFamily="2" charset="0"/>
            </a:endParaRPr>
          </a:p>
        </p:txBody>
      </p:sp>
      <p:pic>
        <p:nvPicPr>
          <p:cNvPr id="41" name="Picture 40" descr="A large room&#10;&#10;Description generated with high confidence">
            <a:extLst>
              <a:ext uri="{FF2B5EF4-FFF2-40B4-BE49-F238E27FC236}">
                <a16:creationId xmlns:a16="http://schemas.microsoft.com/office/drawing/2014/main" id="{52E746E0-096D-46F7-9606-28AFB226ACAB}"/>
              </a:ext>
            </a:extLst>
          </p:cNvPr>
          <p:cNvPicPr>
            <a:picLocks noChangeAspect="1"/>
          </p:cNvPicPr>
          <p:nvPr/>
        </p:nvPicPr>
        <p:blipFill rotWithShape="1">
          <a:blip r:embed="rId6">
            <a:extLst>
              <a:ext uri="{28A0092B-C50C-407E-A947-70E740481C1C}">
                <a14:useLocalDpi xmlns:a14="http://schemas.microsoft.com/office/drawing/2010/main" val="0"/>
              </a:ext>
            </a:extLst>
          </a:blip>
          <a:srcRect l="94" t="8986" r="-94" b="9454"/>
          <a:stretch/>
        </p:blipFill>
        <p:spPr>
          <a:xfrm>
            <a:off x="1834" y="787105"/>
            <a:ext cx="6526667" cy="3117095"/>
          </a:xfrm>
          <a:prstGeom prst="rect">
            <a:avLst/>
          </a:prstGeom>
        </p:spPr>
      </p:pic>
      <p:pic>
        <p:nvPicPr>
          <p:cNvPr id="42" name="Picture 41">
            <a:extLst>
              <a:ext uri="{FF2B5EF4-FFF2-40B4-BE49-F238E27FC236}">
                <a16:creationId xmlns:a16="http://schemas.microsoft.com/office/drawing/2014/main" id="{7E5E6C62-ECE7-433A-B23C-68D7B8463A1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7376" b="21840"/>
          <a:stretch/>
        </p:blipFill>
        <p:spPr>
          <a:xfrm>
            <a:off x="6768115" y="2121744"/>
            <a:ext cx="953265" cy="556259"/>
          </a:xfrm>
          <a:prstGeom prst="rect">
            <a:avLst/>
          </a:prstGeom>
        </p:spPr>
      </p:pic>
      <p:pic>
        <p:nvPicPr>
          <p:cNvPr id="43" name="Picture 42">
            <a:extLst>
              <a:ext uri="{FF2B5EF4-FFF2-40B4-BE49-F238E27FC236}">
                <a16:creationId xmlns:a16="http://schemas.microsoft.com/office/drawing/2014/main" id="{F2C05F07-35BF-4650-B883-41CE1375AB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10056" y="1264853"/>
            <a:ext cx="1111324" cy="525552"/>
          </a:xfrm>
          <a:prstGeom prst="rect">
            <a:avLst/>
          </a:prstGeom>
        </p:spPr>
      </p:pic>
      <p:pic>
        <p:nvPicPr>
          <p:cNvPr id="44" name="Picture 43">
            <a:extLst>
              <a:ext uri="{FF2B5EF4-FFF2-40B4-BE49-F238E27FC236}">
                <a16:creationId xmlns:a16="http://schemas.microsoft.com/office/drawing/2014/main" id="{CA6E1E77-5962-47DC-B2F1-6E6C14FE26B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97585" y="2079867"/>
            <a:ext cx="755787" cy="556259"/>
          </a:xfrm>
          <a:prstGeom prst="rect">
            <a:avLst/>
          </a:prstGeom>
        </p:spPr>
      </p:pic>
      <p:pic>
        <p:nvPicPr>
          <p:cNvPr id="45" name="Picture 44" descr="A close up of a logo&#10;&#10;Description generated with very high confidence">
            <a:extLst>
              <a:ext uri="{FF2B5EF4-FFF2-40B4-BE49-F238E27FC236}">
                <a16:creationId xmlns:a16="http://schemas.microsoft.com/office/drawing/2014/main" id="{B439665E-13CE-41E9-958A-39AC182B341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92158" y="2905085"/>
            <a:ext cx="800849" cy="800849"/>
          </a:xfrm>
          <a:prstGeom prst="rect">
            <a:avLst/>
          </a:prstGeom>
        </p:spPr>
      </p:pic>
      <p:pic>
        <p:nvPicPr>
          <p:cNvPr id="47" name="Picture 46">
            <a:extLst>
              <a:ext uri="{FF2B5EF4-FFF2-40B4-BE49-F238E27FC236}">
                <a16:creationId xmlns:a16="http://schemas.microsoft.com/office/drawing/2014/main" id="{E8C33333-A59D-48C9-8861-BAF0326887E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92583" y="1308466"/>
            <a:ext cx="1132593" cy="430759"/>
          </a:xfrm>
          <a:prstGeom prst="rect">
            <a:avLst/>
          </a:prstGeom>
        </p:spPr>
      </p:pic>
      <p:pic>
        <p:nvPicPr>
          <p:cNvPr id="32" name="Content Placeholder 4">
            <a:hlinkClick r:id="rId12"/>
            <a:extLst>
              <a:ext uri="{FF2B5EF4-FFF2-40B4-BE49-F238E27FC236}">
                <a16:creationId xmlns:a16="http://schemas.microsoft.com/office/drawing/2014/main" id="{7DF41788-ECAB-4362-845C-72B9E35275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0423" y="4231679"/>
            <a:ext cx="1323154" cy="701210"/>
          </a:xfrm>
          <a:prstGeom prst="rect">
            <a:avLst/>
          </a:prstGeom>
        </p:spPr>
      </p:pic>
      <p:sp>
        <p:nvSpPr>
          <p:cNvPr id="33" name="Isosceles Triangle 32">
            <a:hlinkClick r:id="rId12"/>
            <a:extLst>
              <a:ext uri="{FF2B5EF4-FFF2-40B4-BE49-F238E27FC236}">
                <a16:creationId xmlns:a16="http://schemas.microsoft.com/office/drawing/2014/main" id="{0A34C007-C009-4063-B427-6BA4C47F792B}"/>
              </a:ext>
            </a:extLst>
          </p:cNvPr>
          <p:cNvSpPr/>
          <p:nvPr/>
        </p:nvSpPr>
        <p:spPr>
          <a:xfrm rot="5400000">
            <a:off x="229164" y="4669511"/>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43831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9">
            <a:extLst>
              <a:ext uri="{FF2B5EF4-FFF2-40B4-BE49-F238E27FC236}">
                <a16:creationId xmlns:a16="http://schemas.microsoft.com/office/drawing/2014/main" id="{255D3DC9-55D0-4AEC-B367-205111E5D5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29" name="Picture 28">
            <a:extLst>
              <a:ext uri="{FF2B5EF4-FFF2-40B4-BE49-F238E27FC236}">
                <a16:creationId xmlns:a16="http://schemas.microsoft.com/office/drawing/2014/main" id="{2096DB43-172B-4F70-B237-095F4E2A03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9135" y="1373899"/>
            <a:ext cx="3216447" cy="2144298"/>
          </a:xfrm>
          <a:prstGeom prst="rect">
            <a:avLst/>
          </a:prstGeom>
        </p:spPr>
      </p:pic>
      <p:cxnSp>
        <p:nvCxnSpPr>
          <p:cNvPr id="30" name="Straight Arrow Connector 29">
            <a:extLst>
              <a:ext uri="{FF2B5EF4-FFF2-40B4-BE49-F238E27FC236}">
                <a16:creationId xmlns:a16="http://schemas.microsoft.com/office/drawing/2014/main" id="{3EB567A0-3EB1-49B5-8520-411E21CAEE08}"/>
              </a:ext>
            </a:extLst>
          </p:cNvPr>
          <p:cNvCxnSpPr>
            <a:cxnSpLocks/>
          </p:cNvCxnSpPr>
          <p:nvPr/>
        </p:nvCxnSpPr>
        <p:spPr>
          <a:xfrm flipH="1" flipV="1">
            <a:off x="2463214" y="1548582"/>
            <a:ext cx="389456" cy="187508"/>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0FFDAD-8E6D-4278-BEC8-038F3039FE3C}"/>
              </a:ext>
            </a:extLst>
          </p:cNvPr>
          <p:cNvCxnSpPr>
            <a:cxnSpLocks/>
          </p:cNvCxnSpPr>
          <p:nvPr/>
        </p:nvCxnSpPr>
        <p:spPr>
          <a:xfrm>
            <a:off x="4035087" y="1288707"/>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D34D09-F5AB-495C-A400-95D51FD73650}"/>
              </a:ext>
            </a:extLst>
          </p:cNvPr>
          <p:cNvCxnSpPr>
            <a:cxnSpLocks/>
          </p:cNvCxnSpPr>
          <p:nvPr/>
        </p:nvCxnSpPr>
        <p:spPr>
          <a:xfrm>
            <a:off x="2215208"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88882A5-9D1F-447D-A273-5DB83C06A7E0}"/>
              </a:ext>
            </a:extLst>
          </p:cNvPr>
          <p:cNvCxnSpPr>
            <a:cxnSpLocks/>
          </p:cNvCxnSpPr>
          <p:nvPr/>
        </p:nvCxnSpPr>
        <p:spPr>
          <a:xfrm flipV="1">
            <a:off x="2341877" y="3125588"/>
            <a:ext cx="433946" cy="237023"/>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126AC9B-78DC-4DE6-80FC-1576B8586504}"/>
              </a:ext>
            </a:extLst>
          </p:cNvPr>
          <p:cNvSpPr txBox="1"/>
          <p:nvPr/>
        </p:nvSpPr>
        <p:spPr>
          <a:xfrm>
            <a:off x="1041694" y="3242847"/>
            <a:ext cx="1372899" cy="284054"/>
          </a:xfrm>
          <a:prstGeom prst="rect">
            <a:avLst/>
          </a:prstGeom>
          <a:noFill/>
        </p:spPr>
        <p:txBody>
          <a:bodyPr wrap="square" rtlCol="0" anchor="t">
            <a:spAutoFit/>
          </a:bodyPr>
          <a:lstStyle/>
          <a:p>
            <a:pPr algn="ctr"/>
            <a:r>
              <a:rPr lang="en-GB" sz="1200" dirty="0">
                <a:latin typeface="Nunito Sans"/>
              </a:rPr>
              <a:t>LIEFERANTEN</a:t>
            </a:r>
            <a:endParaRPr lang="en-GB" sz="1200" dirty="0">
              <a:latin typeface="Nunito Sans" panose="00000500000000000000" pitchFamily="2" charset="0"/>
            </a:endParaRPr>
          </a:p>
        </p:txBody>
      </p:sp>
      <p:sp>
        <p:nvSpPr>
          <p:cNvPr id="35" name="TextBox 34">
            <a:extLst>
              <a:ext uri="{FF2B5EF4-FFF2-40B4-BE49-F238E27FC236}">
                <a16:creationId xmlns:a16="http://schemas.microsoft.com/office/drawing/2014/main" id="{FC09B89F-FA5B-4075-8122-F9E3B2E18392}"/>
              </a:ext>
            </a:extLst>
          </p:cNvPr>
          <p:cNvSpPr txBox="1"/>
          <p:nvPr/>
        </p:nvSpPr>
        <p:spPr>
          <a:xfrm>
            <a:off x="2315154" y="934221"/>
            <a:ext cx="3436698" cy="461665"/>
          </a:xfrm>
          <a:prstGeom prst="rect">
            <a:avLst/>
          </a:prstGeom>
          <a:noFill/>
        </p:spPr>
        <p:txBody>
          <a:bodyPr wrap="square" rtlCol="0">
            <a:spAutoFit/>
          </a:bodyPr>
          <a:lstStyle/>
          <a:p>
            <a:pPr algn="ctr"/>
            <a:r>
              <a:rPr lang="en-GB" sz="1200" dirty="0">
                <a:latin typeface="Nunito Sans" panose="00000500000000000000" pitchFamily="2" charset="0"/>
              </a:rPr>
              <a:t>ÄRZTE, KRANKENSCHWESTERN UND ANDERES PERSONAL</a:t>
            </a:r>
          </a:p>
        </p:txBody>
      </p:sp>
      <p:sp>
        <p:nvSpPr>
          <p:cNvPr id="36" name="TextBox 35">
            <a:extLst>
              <a:ext uri="{FF2B5EF4-FFF2-40B4-BE49-F238E27FC236}">
                <a16:creationId xmlns:a16="http://schemas.microsoft.com/office/drawing/2014/main" id="{3D32BD97-BF79-4AEE-BEC5-B120DA3A15D5}"/>
              </a:ext>
            </a:extLst>
          </p:cNvPr>
          <p:cNvSpPr txBox="1"/>
          <p:nvPr/>
        </p:nvSpPr>
        <p:spPr>
          <a:xfrm>
            <a:off x="34835" y="2269514"/>
            <a:ext cx="2307042" cy="276999"/>
          </a:xfrm>
          <a:prstGeom prst="rect">
            <a:avLst/>
          </a:prstGeom>
          <a:noFill/>
        </p:spPr>
        <p:txBody>
          <a:bodyPr wrap="none" rtlCol="0">
            <a:spAutoFit/>
          </a:bodyPr>
          <a:lstStyle/>
          <a:p>
            <a:r>
              <a:rPr lang="en-GB" sz="1200" dirty="0">
                <a:latin typeface="Nunito Sans" panose="00000500000000000000" pitchFamily="2" charset="0"/>
              </a:rPr>
              <a:t>KRANKENVERSICHERUNGEN</a:t>
            </a:r>
          </a:p>
        </p:txBody>
      </p:sp>
      <p:sp>
        <p:nvSpPr>
          <p:cNvPr id="37" name="TextBox 36">
            <a:extLst>
              <a:ext uri="{FF2B5EF4-FFF2-40B4-BE49-F238E27FC236}">
                <a16:creationId xmlns:a16="http://schemas.microsoft.com/office/drawing/2014/main" id="{A908AB43-F7B0-4726-871A-5DC2FF264C36}"/>
              </a:ext>
            </a:extLst>
          </p:cNvPr>
          <p:cNvSpPr txBox="1"/>
          <p:nvPr/>
        </p:nvSpPr>
        <p:spPr>
          <a:xfrm>
            <a:off x="5680124" y="1393148"/>
            <a:ext cx="1611339" cy="276999"/>
          </a:xfrm>
          <a:prstGeom prst="rect">
            <a:avLst/>
          </a:prstGeom>
          <a:noFill/>
        </p:spPr>
        <p:txBody>
          <a:bodyPr wrap="none" rtlCol="0">
            <a:spAutoFit/>
          </a:bodyPr>
          <a:lstStyle/>
          <a:p>
            <a:r>
              <a:rPr lang="en-GB" sz="1200" dirty="0">
                <a:latin typeface="Nunito Sans" panose="00000500000000000000" pitchFamily="2" charset="0"/>
              </a:rPr>
              <a:t>BERUFSVERBÄNDE</a:t>
            </a:r>
          </a:p>
        </p:txBody>
      </p:sp>
      <p:sp>
        <p:nvSpPr>
          <p:cNvPr id="38" name="TextBox 37">
            <a:extLst>
              <a:ext uri="{FF2B5EF4-FFF2-40B4-BE49-F238E27FC236}">
                <a16:creationId xmlns:a16="http://schemas.microsoft.com/office/drawing/2014/main" id="{776D00BC-5AE9-48ED-9348-F4C7F9E06FD7}"/>
              </a:ext>
            </a:extLst>
          </p:cNvPr>
          <p:cNvSpPr txBox="1"/>
          <p:nvPr/>
        </p:nvSpPr>
        <p:spPr>
          <a:xfrm>
            <a:off x="44161" y="1373899"/>
            <a:ext cx="2473271" cy="461665"/>
          </a:xfrm>
          <a:prstGeom prst="rect">
            <a:avLst/>
          </a:prstGeom>
          <a:noFill/>
        </p:spPr>
        <p:txBody>
          <a:bodyPr wrap="square" rtlCol="0" anchor="t">
            <a:spAutoFit/>
          </a:bodyPr>
          <a:lstStyle/>
          <a:p>
            <a:pPr algn="ctr"/>
            <a:r>
              <a:rPr lang="en-GB" sz="1200" dirty="0">
                <a:latin typeface="Nunito Sans"/>
              </a:rPr>
              <a:t>REGIERUNGEN UND REGULIERUNGSBEHÖRDEN</a:t>
            </a:r>
          </a:p>
        </p:txBody>
      </p:sp>
      <p:sp>
        <p:nvSpPr>
          <p:cNvPr id="40" name="TextBox 39">
            <a:extLst>
              <a:ext uri="{FF2B5EF4-FFF2-40B4-BE49-F238E27FC236}">
                <a16:creationId xmlns:a16="http://schemas.microsoft.com/office/drawing/2014/main" id="{4A8EE26A-890A-46C9-8314-C63B9264DA05}"/>
              </a:ext>
            </a:extLst>
          </p:cNvPr>
          <p:cNvSpPr txBox="1"/>
          <p:nvPr/>
        </p:nvSpPr>
        <p:spPr>
          <a:xfrm>
            <a:off x="2984220" y="3614786"/>
            <a:ext cx="2143740" cy="461665"/>
          </a:xfrm>
          <a:prstGeom prst="rect">
            <a:avLst/>
          </a:prstGeom>
          <a:noFill/>
        </p:spPr>
        <p:txBody>
          <a:bodyPr wrap="square" rtlCol="0" anchor="t">
            <a:spAutoFit/>
          </a:bodyPr>
          <a:lstStyle/>
          <a:p>
            <a:pPr algn="ctr"/>
            <a:r>
              <a:rPr lang="en-GB" sz="1200" dirty="0">
                <a:latin typeface="Nunito Sans"/>
              </a:rPr>
              <a:t>PATIENTEN UND FAMILIEN- MITGLIEDER</a:t>
            </a:r>
          </a:p>
        </p:txBody>
      </p:sp>
      <p:cxnSp>
        <p:nvCxnSpPr>
          <p:cNvPr id="41" name="Straight Arrow Connector 40">
            <a:extLst>
              <a:ext uri="{FF2B5EF4-FFF2-40B4-BE49-F238E27FC236}">
                <a16:creationId xmlns:a16="http://schemas.microsoft.com/office/drawing/2014/main" id="{AB250E3C-6800-4497-8709-61F9799F8FAE}"/>
              </a:ext>
            </a:extLst>
          </p:cNvPr>
          <p:cNvCxnSpPr>
            <a:cxnSpLocks/>
            <a:endCxn id="37" idx="1"/>
          </p:cNvCxnSpPr>
          <p:nvPr/>
        </p:nvCxnSpPr>
        <p:spPr>
          <a:xfrm flipV="1">
            <a:off x="5289397" y="1531648"/>
            <a:ext cx="390727" cy="205986"/>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9EC0E82-CAEE-41A8-9B15-77F406F9D0D4}"/>
              </a:ext>
            </a:extLst>
          </p:cNvPr>
          <p:cNvCxnSpPr>
            <a:cxnSpLocks/>
          </p:cNvCxnSpPr>
          <p:nvPr/>
        </p:nvCxnSpPr>
        <p:spPr>
          <a:xfrm>
            <a:off x="5354175"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4A4EC218-0A79-49BC-8238-7618FC7EEA98}"/>
              </a:ext>
            </a:extLst>
          </p:cNvPr>
          <p:cNvSpPr txBox="1"/>
          <p:nvPr/>
        </p:nvSpPr>
        <p:spPr>
          <a:xfrm>
            <a:off x="5938728" y="2269515"/>
            <a:ext cx="1103187" cy="276999"/>
          </a:xfrm>
          <a:prstGeom prst="rect">
            <a:avLst/>
          </a:prstGeom>
          <a:noFill/>
        </p:spPr>
        <p:txBody>
          <a:bodyPr wrap="none" rtlCol="0">
            <a:spAutoFit/>
          </a:bodyPr>
          <a:lstStyle/>
          <a:p>
            <a:r>
              <a:rPr lang="en-GB" sz="1200" dirty="0">
                <a:latin typeface="Nunito Sans" panose="00000500000000000000" pitchFamily="2" charset="0"/>
              </a:rPr>
              <a:t>APOTHEKER</a:t>
            </a:r>
          </a:p>
        </p:txBody>
      </p:sp>
      <p:sp>
        <p:nvSpPr>
          <p:cNvPr id="46" name="Title 5">
            <a:extLst>
              <a:ext uri="{FF2B5EF4-FFF2-40B4-BE49-F238E27FC236}">
                <a16:creationId xmlns:a16="http://schemas.microsoft.com/office/drawing/2014/main" id="{59244E4E-674D-412A-A003-DC7986C696BC}"/>
              </a:ext>
            </a:extLst>
          </p:cNvPr>
          <p:cNvSpPr>
            <a:spLocks noGrp="1"/>
          </p:cNvSpPr>
          <p:nvPr>
            <p:ph type="title"/>
          </p:nvPr>
        </p:nvSpPr>
        <p:spPr>
          <a:xfrm>
            <a:off x="792000" y="72000"/>
            <a:ext cx="7560000" cy="648000"/>
          </a:xfrm>
        </p:spPr>
        <p:txBody>
          <a:bodyPr/>
          <a:lstStyle/>
          <a:p>
            <a:pPr algn="l"/>
            <a:r>
              <a:rPr lang="de-DE" sz="2400" dirty="0"/>
              <a:t>Sie bringen die Menschen näher zusammen</a:t>
            </a:r>
            <a:r>
              <a:rPr lang="en-US" sz="2400" dirty="0"/>
              <a:t>.</a:t>
            </a:r>
            <a:endParaRPr lang="en-GB" sz="2400" dirty="0"/>
          </a:p>
        </p:txBody>
      </p:sp>
      <p:pic>
        <p:nvPicPr>
          <p:cNvPr id="9" name="Picture 8">
            <a:extLst>
              <a:ext uri="{FF2B5EF4-FFF2-40B4-BE49-F238E27FC236}">
                <a16:creationId xmlns:a16="http://schemas.microsoft.com/office/drawing/2014/main" id="{15B4F1A2-B401-4A74-80C3-74DFF70869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6357" y="2390178"/>
            <a:ext cx="3663743" cy="2790698"/>
          </a:xfrm>
          <a:prstGeom prst="rect">
            <a:avLst/>
          </a:prstGeom>
        </p:spPr>
      </p:pic>
      <p:cxnSp>
        <p:nvCxnSpPr>
          <p:cNvPr id="47" name="Straight Arrow Connector 46">
            <a:extLst>
              <a:ext uri="{FF2B5EF4-FFF2-40B4-BE49-F238E27FC236}">
                <a16:creationId xmlns:a16="http://schemas.microsoft.com/office/drawing/2014/main" id="{2A03695A-C51A-49B8-AD72-D3E0BAA87011}"/>
              </a:ext>
            </a:extLst>
          </p:cNvPr>
          <p:cNvCxnSpPr>
            <a:cxnSpLocks/>
          </p:cNvCxnSpPr>
          <p:nvPr/>
        </p:nvCxnSpPr>
        <p:spPr>
          <a:xfrm>
            <a:off x="4035087" y="3070625"/>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897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en-GB" sz="2400" dirty="0" err="1"/>
              <a:t>Warum</a:t>
            </a:r>
            <a:r>
              <a:rPr lang="en-GB" sz="2400" dirty="0"/>
              <a:t>?</a:t>
            </a:r>
          </a:p>
        </p:txBody>
      </p:sp>
      <p:sp>
        <p:nvSpPr>
          <p:cNvPr id="48" name="Content Placeholder 1">
            <a:extLst>
              <a:ext uri="{FF2B5EF4-FFF2-40B4-BE49-F238E27FC236}">
                <a16:creationId xmlns:a16="http://schemas.microsoft.com/office/drawing/2014/main" id="{D2908FFC-CE6B-44EC-B03D-401ACBE9734D}"/>
              </a:ext>
            </a:extLst>
          </p:cNvPr>
          <p:cNvSpPr txBox="1">
            <a:spLocks/>
          </p:cNvSpPr>
          <p:nvPr/>
        </p:nvSpPr>
        <p:spPr>
          <a:xfrm>
            <a:off x="5397018" y="3272717"/>
            <a:ext cx="3450713" cy="99901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spcAft>
                <a:spcPts val="600"/>
              </a:spcAft>
            </a:pPr>
            <a:r>
              <a:rPr lang="de" sz="1000" dirty="0">
                <a:solidFill>
                  <a:schemeClr val="tx1"/>
                </a:solidFill>
                <a:latin typeface="Nunito Sans Light"/>
              </a:rPr>
              <a:t>Erschaffen Sie eine einladende und ansprechende Atmosphäre für Ihre Patienten, während diese auf Termine warten. Bieten Sie nützliche Gesundheitsempfehlungen für Patienten und Tipps zur Work-Life-Balance für die Mitarbeiter an.</a:t>
            </a:r>
            <a:endParaRPr lang="en-GB" sz="1000" dirty="0">
              <a:solidFill>
                <a:schemeClr val="tx1"/>
              </a:solidFill>
              <a:latin typeface="Nunito Sans Light"/>
            </a:endParaRPr>
          </a:p>
        </p:txBody>
      </p:sp>
      <p:sp>
        <p:nvSpPr>
          <p:cNvPr id="50" name="Content Placeholder 1">
            <a:extLst>
              <a:ext uri="{FF2B5EF4-FFF2-40B4-BE49-F238E27FC236}">
                <a16:creationId xmlns:a16="http://schemas.microsoft.com/office/drawing/2014/main" id="{977F08BE-0BD1-4934-A111-036C9A72412B}"/>
              </a:ext>
            </a:extLst>
          </p:cNvPr>
          <p:cNvSpPr txBox="1">
            <a:spLocks/>
          </p:cNvSpPr>
          <p:nvPr/>
        </p:nvSpPr>
        <p:spPr>
          <a:xfrm>
            <a:off x="1241805" y="1844532"/>
            <a:ext cx="2798373"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 sz="1000" dirty="0">
                <a:solidFill>
                  <a:schemeClr val="tx1"/>
                </a:solidFill>
                <a:latin typeface="Nunito Sans Light"/>
              </a:rPr>
              <a:t>Zeigen Sie nützliche Informationen auf Bildschirmen an. Wegweiser, Wartezeiten, Nachrichten. Datengesteuert und automatisiert</a:t>
            </a:r>
            <a:r>
              <a:rPr lang="en-US" sz="1000" dirty="0">
                <a:solidFill>
                  <a:schemeClr val="tx1"/>
                </a:solidFill>
                <a:latin typeface="Nunito Sans Light"/>
              </a:rPr>
              <a:t>.</a:t>
            </a:r>
          </a:p>
        </p:txBody>
      </p:sp>
      <p:sp>
        <p:nvSpPr>
          <p:cNvPr id="29" name="TextBox 28">
            <a:extLst>
              <a:ext uri="{FF2B5EF4-FFF2-40B4-BE49-F238E27FC236}">
                <a16:creationId xmlns:a16="http://schemas.microsoft.com/office/drawing/2014/main" id="{33158807-7484-48F4-9FDF-E1C3DAC8C0A4}"/>
              </a:ext>
            </a:extLst>
          </p:cNvPr>
          <p:cNvSpPr txBox="1"/>
          <p:nvPr/>
        </p:nvSpPr>
        <p:spPr>
          <a:xfrm>
            <a:off x="1293961" y="1312388"/>
            <a:ext cx="2804591" cy="461665"/>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BESSERE KOMMUNIKATION MIT PATIENTEN UND BESUCHERN</a:t>
            </a:r>
          </a:p>
        </p:txBody>
      </p:sp>
      <p:sp>
        <p:nvSpPr>
          <p:cNvPr id="34" name="TextBox 33">
            <a:extLst>
              <a:ext uri="{FF2B5EF4-FFF2-40B4-BE49-F238E27FC236}">
                <a16:creationId xmlns:a16="http://schemas.microsoft.com/office/drawing/2014/main" id="{5D70C69A-CB0D-4056-8EC1-4C9707809156}"/>
              </a:ext>
            </a:extLst>
          </p:cNvPr>
          <p:cNvSpPr txBox="1"/>
          <p:nvPr/>
        </p:nvSpPr>
        <p:spPr>
          <a:xfrm>
            <a:off x="5380763" y="2980374"/>
            <a:ext cx="36890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WARTEZEITEN ANGENEHMER MACHEN</a:t>
            </a:r>
          </a:p>
        </p:txBody>
      </p:sp>
      <p:sp>
        <p:nvSpPr>
          <p:cNvPr id="41" name="TextBox 40">
            <a:extLst>
              <a:ext uri="{FF2B5EF4-FFF2-40B4-BE49-F238E27FC236}">
                <a16:creationId xmlns:a16="http://schemas.microsoft.com/office/drawing/2014/main" id="{78185732-7E11-4C55-AC43-2FBB953974F2}"/>
              </a:ext>
            </a:extLst>
          </p:cNvPr>
          <p:cNvSpPr txBox="1"/>
          <p:nvPr/>
        </p:nvSpPr>
        <p:spPr>
          <a:xfrm>
            <a:off x="5397018" y="1543221"/>
            <a:ext cx="3250886" cy="276999"/>
          </a:xfrm>
          <a:prstGeom prst="rect">
            <a:avLst/>
          </a:prstGeom>
          <a:noFill/>
        </p:spPr>
        <p:txBody>
          <a:bodyPr wrap="square" rtlCol="0" anchor="t">
            <a:spAutoFit/>
          </a:bodyPr>
          <a:lstStyle/>
          <a:p>
            <a:pPr algn="ctr"/>
            <a:r>
              <a:rPr lang="en-US" sz="1200" dirty="0">
                <a:solidFill>
                  <a:schemeClr val="tx2"/>
                </a:solidFill>
                <a:latin typeface="Nunito Sans SemiBold"/>
              </a:rPr>
              <a:t> EFFIZIENZ &amp; REAKTIVITÄT ERHÖHEN</a:t>
            </a:r>
            <a:r>
              <a:rPr lang="en-US" sz="1200" dirty="0">
                <a:solidFill>
                  <a:schemeClr val="bg1"/>
                </a:solidFill>
              </a:rPr>
              <a:t> </a:t>
            </a:r>
          </a:p>
        </p:txBody>
      </p:sp>
      <p:sp>
        <p:nvSpPr>
          <p:cNvPr id="47" name="TextBox 46">
            <a:extLst>
              <a:ext uri="{FF2B5EF4-FFF2-40B4-BE49-F238E27FC236}">
                <a16:creationId xmlns:a16="http://schemas.microsoft.com/office/drawing/2014/main" id="{2E225712-7428-48E8-AF06-17C38B08FA5F}"/>
              </a:ext>
            </a:extLst>
          </p:cNvPr>
          <p:cNvSpPr txBox="1"/>
          <p:nvPr/>
        </p:nvSpPr>
        <p:spPr>
          <a:xfrm>
            <a:off x="1228790" y="2978349"/>
            <a:ext cx="3198953"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KOSTEN REDUZIEREN</a:t>
            </a:r>
          </a:p>
        </p:txBody>
      </p:sp>
      <p:sp>
        <p:nvSpPr>
          <p:cNvPr id="52" name="Content Placeholder 1">
            <a:extLst>
              <a:ext uri="{FF2B5EF4-FFF2-40B4-BE49-F238E27FC236}">
                <a16:creationId xmlns:a16="http://schemas.microsoft.com/office/drawing/2014/main" id="{543BA3BD-D13D-424A-A480-98DC701C1403}"/>
              </a:ext>
            </a:extLst>
          </p:cNvPr>
          <p:cNvSpPr txBox="1">
            <a:spLocks/>
          </p:cNvSpPr>
          <p:nvPr/>
        </p:nvSpPr>
        <p:spPr>
          <a:xfrm>
            <a:off x="1228790" y="3278290"/>
            <a:ext cx="2821615" cy="1079185"/>
          </a:xfrm>
          <a:prstGeom prst="rect">
            <a:avLst/>
          </a:prstGeom>
        </p:spPr>
        <p:txBody>
          <a:bodyPr vert="horz" lIns="90000" tIns="46800" rIns="90000" bIns="46800" rtlCol="0" anchor="t">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 sz="1000" dirty="0">
                <a:solidFill>
                  <a:schemeClr val="tx1"/>
                </a:solidFill>
                <a:latin typeface="Nunito Sans Light"/>
              </a:rPr>
              <a:t>Erreichen Sie Ihre Mitarbeiter leichter. Ein typisches Krankenhaus mit 500 Betten könnte aufgrund der verschwendeten Kommunikationszeit zwischen Ärzten und Krankenschwestern (1) eine jährliche wirtschaftliche Belastung von bis zu 4 Mio. USD erleiden.</a:t>
            </a:r>
            <a:endParaRPr lang="en-US" sz="1000" dirty="0">
              <a:solidFill>
                <a:schemeClr val="tx1"/>
              </a:solidFill>
              <a:latin typeface="Nunito Sans Light"/>
            </a:endParaRPr>
          </a:p>
        </p:txBody>
      </p:sp>
      <p:pic>
        <p:nvPicPr>
          <p:cNvPr id="57" name="Picture 56">
            <a:extLst>
              <a:ext uri="{FF2B5EF4-FFF2-40B4-BE49-F238E27FC236}">
                <a16:creationId xmlns:a16="http://schemas.microsoft.com/office/drawing/2014/main" id="{77E635EA-48FD-4B52-94A3-DF62807424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389"/>
          <a:stretch/>
        </p:blipFill>
        <p:spPr>
          <a:xfrm>
            <a:off x="296269" y="2885501"/>
            <a:ext cx="798094" cy="850062"/>
          </a:xfrm>
          <a:prstGeom prst="rect">
            <a:avLst/>
          </a:prstGeom>
        </p:spPr>
      </p:pic>
      <p:pic>
        <p:nvPicPr>
          <p:cNvPr id="28" name="Content Placeholder 9">
            <a:extLst>
              <a:ext uri="{FF2B5EF4-FFF2-40B4-BE49-F238E27FC236}">
                <a16:creationId xmlns:a16="http://schemas.microsoft.com/office/drawing/2014/main" id="{F979F382-727E-45E5-B329-B32D728B4C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0" name="Content Placeholder 1">
            <a:extLst>
              <a:ext uri="{FF2B5EF4-FFF2-40B4-BE49-F238E27FC236}">
                <a16:creationId xmlns:a16="http://schemas.microsoft.com/office/drawing/2014/main" id="{B4A8289B-AE10-46D5-B04E-E9B612B1FFE4}"/>
              </a:ext>
            </a:extLst>
          </p:cNvPr>
          <p:cNvSpPr txBox="1">
            <a:spLocks/>
          </p:cNvSpPr>
          <p:nvPr/>
        </p:nvSpPr>
        <p:spPr>
          <a:xfrm>
            <a:off x="5407764" y="1845901"/>
            <a:ext cx="3461379" cy="1039600"/>
          </a:xfrm>
          <a:prstGeom prst="rect">
            <a:avLst/>
          </a:prstGeom>
        </p:spPr>
        <p:txBody>
          <a:bodyPr vert="horz" lIns="90000" tIns="46800" rIns="90000" bIns="46800" rtlCol="0" anchor="t">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 sz="1000" dirty="0">
                <a:solidFill>
                  <a:schemeClr val="tx1"/>
                </a:solidFill>
                <a:latin typeface="Nunito Sans Light"/>
              </a:rPr>
              <a:t>Erhöhen Sie die Effizienz für Patientenübergänge. Verringern Sie unnötige Unterbrechungen. Stellen Sie Ihren Patienten Ihre Einrichtungen und Dienstleistungen vor. Erreichen Sie Patienten in ihren Zimmern und in offenen Bereichen. Schulen und Informieren Sie Ihre Mitarbeiter über Änderungen, gesetzliche Verfahren und neue Standards.</a:t>
            </a:r>
            <a:endParaRPr lang="en-US" sz="1000" dirty="0">
              <a:solidFill>
                <a:schemeClr val="tx1"/>
              </a:solidFill>
              <a:latin typeface="Nunito Sans Light"/>
            </a:endParaRPr>
          </a:p>
        </p:txBody>
      </p:sp>
      <p:pic>
        <p:nvPicPr>
          <p:cNvPr id="3" name="Picture 2">
            <a:extLst>
              <a:ext uri="{FF2B5EF4-FFF2-40B4-BE49-F238E27FC236}">
                <a16:creationId xmlns:a16="http://schemas.microsoft.com/office/drawing/2014/main" id="{B5952177-2D35-4C3D-92F0-1423FC6945B0}"/>
              </a:ext>
            </a:extLst>
          </p:cNvPr>
          <p:cNvPicPr>
            <a:picLocks noChangeAspect="1"/>
          </p:cNvPicPr>
          <p:nvPr/>
        </p:nvPicPr>
        <p:blipFill rotWithShape="1">
          <a:blip r:embed="rId5">
            <a:extLst>
              <a:ext uri="{28A0092B-C50C-407E-A947-70E740481C1C}">
                <a14:useLocalDpi xmlns:a14="http://schemas.microsoft.com/office/drawing/2010/main" val="0"/>
              </a:ext>
            </a:extLst>
          </a:blip>
          <a:srcRect t="14490" b="20988"/>
          <a:stretch/>
        </p:blipFill>
        <p:spPr>
          <a:xfrm>
            <a:off x="247128" y="1384893"/>
            <a:ext cx="1230041" cy="1122162"/>
          </a:xfrm>
          <a:prstGeom prst="rect">
            <a:avLst/>
          </a:prstGeom>
        </p:spPr>
      </p:pic>
      <p:pic>
        <p:nvPicPr>
          <p:cNvPr id="5" name="Picture 4">
            <a:extLst>
              <a:ext uri="{FF2B5EF4-FFF2-40B4-BE49-F238E27FC236}">
                <a16:creationId xmlns:a16="http://schemas.microsoft.com/office/drawing/2014/main" id="{E55A7B8C-B5E3-46B6-B824-1ABF00A36C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7705" y="1579165"/>
            <a:ext cx="759313" cy="788875"/>
          </a:xfrm>
          <a:prstGeom prst="rect">
            <a:avLst/>
          </a:prstGeom>
        </p:spPr>
      </p:pic>
      <p:pic>
        <p:nvPicPr>
          <p:cNvPr id="7" name="Picture 6">
            <a:extLst>
              <a:ext uri="{FF2B5EF4-FFF2-40B4-BE49-F238E27FC236}">
                <a16:creationId xmlns:a16="http://schemas.microsoft.com/office/drawing/2014/main" id="{550A9224-63D9-4978-8C1A-BBE9FA0BFD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00690" y="2951878"/>
            <a:ext cx="896328" cy="896328"/>
          </a:xfrm>
          <a:prstGeom prst="rect">
            <a:avLst/>
          </a:prstGeom>
        </p:spPr>
      </p:pic>
      <p:sp>
        <p:nvSpPr>
          <p:cNvPr id="18" name="Content Placeholder 1">
            <a:extLst>
              <a:ext uri="{FF2B5EF4-FFF2-40B4-BE49-F238E27FC236}">
                <a16:creationId xmlns:a16="http://schemas.microsoft.com/office/drawing/2014/main" id="{07A7A9F7-651E-4D24-A1D7-E6FAA26D2BDE}"/>
              </a:ext>
            </a:extLst>
          </p:cNvPr>
          <p:cNvSpPr txBox="1">
            <a:spLocks/>
          </p:cNvSpPr>
          <p:nvPr/>
        </p:nvSpPr>
        <p:spPr>
          <a:xfrm>
            <a:off x="-1" y="4958564"/>
            <a:ext cx="9143999" cy="196527"/>
          </a:xfrm>
          <a:prstGeom prst="rect">
            <a:avLst/>
          </a:prstGeom>
          <a:solidFill>
            <a:schemeClr val="bg1">
              <a:lumMod val="85000"/>
            </a:schemeClr>
          </a:solidFill>
        </p:spPr>
        <p:txBody>
          <a:bodyPr vert="horz" lIns="90000" tIns="46800" rIns="90000" bIns="46800" rtlCol="0">
            <a:normAutofit fontScale="92500"/>
          </a:bodyPr>
          <a:lstStyle>
            <a:lvl1pPr marL="0" indent="0" algn="l" defTabSz="914355" rtl="0" eaLnBrk="1" latinLnBrk="0" hangingPunct="1">
              <a:lnSpc>
                <a:spcPct val="90000"/>
              </a:lnSpc>
              <a:spcBef>
                <a:spcPts val="1000"/>
              </a:spcBef>
              <a:buFont typeface="Arial" panose="020B0604020202020204" pitchFamily="34" charset="0"/>
              <a:buNone/>
              <a:defRPr sz="2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800" b="0" dirty="0">
                <a:latin typeface="Nunito Sans" panose="00000500000000000000" pitchFamily="2" charset="0"/>
              </a:rPr>
              <a:t>Sources: (1) </a:t>
            </a:r>
            <a:r>
              <a:rPr lang="en-GB" sz="800" b="0" dirty="0">
                <a:latin typeface="Nunito Sans" panose="00000500000000000000" pitchFamily="2" charset="0"/>
                <a:hlinkClick r:id="rId8"/>
              </a:rPr>
              <a:t>The Cost of Communication Failure – Smarter systems, Safer Patients</a:t>
            </a:r>
            <a:endParaRPr lang="en-GB" sz="800" b="0" dirty="0">
              <a:latin typeface="Nunito Sans" panose="00000500000000000000" pitchFamily="2" charset="0"/>
            </a:endParaRPr>
          </a:p>
        </p:txBody>
      </p:sp>
    </p:spTree>
    <p:extLst>
      <p:ext uri="{BB962C8B-B14F-4D97-AF65-F5344CB8AC3E}">
        <p14:creationId xmlns:p14="http://schemas.microsoft.com/office/powerpoint/2010/main" val="26962748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Wo?</a:t>
            </a:r>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4" name="Content Placeholder 1">
            <a:extLst>
              <a:ext uri="{FF2B5EF4-FFF2-40B4-BE49-F238E27FC236}">
                <a16:creationId xmlns:a16="http://schemas.microsoft.com/office/drawing/2014/main" id="{3F182783-17C9-4B5A-A2EC-78E3A4379CEA}"/>
              </a:ext>
            </a:extLst>
          </p:cNvPr>
          <p:cNvSpPr txBox="1">
            <a:spLocks/>
          </p:cNvSpPr>
          <p:nvPr/>
        </p:nvSpPr>
        <p:spPr>
          <a:xfrm>
            <a:off x="563878" y="2499462"/>
            <a:ext cx="2653869" cy="405121"/>
          </a:xfrm>
          <a:prstGeom prst="rect">
            <a:avLst/>
          </a:prstGeom>
        </p:spPr>
        <p:txBody>
          <a:bodyPr vert="horz" lIns="90000" tIns="46800" rIns="90000" bIns="46800" rtlCol="0">
            <a:normAutofit fontScale="925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de" sz="900" dirty="0">
                <a:latin typeface="Nunito Sans" panose="00000500000000000000" pitchFamily="2" charset="0"/>
              </a:rPr>
              <a:t>Ticketing- und Warteschlangenverwaltung, automatisiertes Patienten-Check-In, Anweisungen.</a:t>
            </a:r>
            <a:endParaRPr lang="en-US" sz="900" dirty="0">
              <a:latin typeface="Nunito Sans" panose="00000500000000000000" pitchFamily="2" charset="0"/>
            </a:endParaRPr>
          </a:p>
        </p:txBody>
      </p:sp>
      <p:sp>
        <p:nvSpPr>
          <p:cNvPr id="37" name="Content Placeholder 1">
            <a:extLst>
              <a:ext uri="{FF2B5EF4-FFF2-40B4-BE49-F238E27FC236}">
                <a16:creationId xmlns:a16="http://schemas.microsoft.com/office/drawing/2014/main" id="{38AF0FA7-87B3-4AE7-AB5E-6DC486A8BE53}"/>
              </a:ext>
            </a:extLst>
          </p:cNvPr>
          <p:cNvSpPr txBox="1">
            <a:spLocks/>
          </p:cNvSpPr>
          <p:nvPr/>
        </p:nvSpPr>
        <p:spPr>
          <a:xfrm>
            <a:off x="3177626" y="2497752"/>
            <a:ext cx="2691794" cy="418406"/>
          </a:xfrm>
          <a:prstGeom prst="rect">
            <a:avLst/>
          </a:prstGeom>
        </p:spPr>
        <p:txBody>
          <a:bodyPr vert="horz" lIns="90000" tIns="46800" rIns="90000" bIns="46800" rtlCol="0" anchor="t">
            <a:normAutofit fontScale="92500" lnSpcReduction="200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1000" err="1">
                <a:latin typeface="Nunito Sans"/>
              </a:rPr>
              <a:t>Wartezeiten</a:t>
            </a:r>
            <a:r>
              <a:rPr lang="en-GB" sz="1000" dirty="0">
                <a:latin typeface="Nunito Sans"/>
              </a:rPr>
              <a:t> in </a:t>
            </a:r>
            <a:r>
              <a:rPr lang="en-GB" sz="1000" err="1">
                <a:latin typeface="Nunito Sans"/>
              </a:rPr>
              <a:t>Echtzeit</a:t>
            </a:r>
            <a:r>
              <a:rPr lang="en-GB" sz="1000" dirty="0">
                <a:latin typeface="Nunito Sans"/>
              </a:rPr>
              <a:t>, </a:t>
            </a:r>
            <a:r>
              <a:rPr lang="de-DE" sz="1000" dirty="0">
                <a:latin typeface="Nunito Sans"/>
              </a:rPr>
              <a:t>RSS Nachrichten, TV Streaming (CNN, ESPN</a:t>
            </a:r>
            <a:r>
              <a:rPr lang="en-GB" sz="1000" dirty="0">
                <a:latin typeface="Nunito Sans"/>
              </a:rPr>
              <a:t>), </a:t>
            </a:r>
            <a:r>
              <a:rPr lang="en-GB" sz="1000" err="1">
                <a:latin typeface="Nunito Sans"/>
              </a:rPr>
              <a:t>Zeitpläne</a:t>
            </a:r>
            <a:r>
              <a:rPr lang="en-GB" sz="1000" dirty="0">
                <a:latin typeface="Nunito Sans"/>
              </a:rPr>
              <a:t> </a:t>
            </a:r>
            <a:r>
              <a:rPr lang="en-GB" sz="1000" dirty="0" err="1">
                <a:latin typeface="Nunito Sans"/>
              </a:rPr>
              <a:t>für</a:t>
            </a:r>
            <a:r>
              <a:rPr lang="en-GB" sz="1000" dirty="0">
                <a:latin typeface="Nunito Sans"/>
              </a:rPr>
              <a:t> </a:t>
            </a:r>
            <a:r>
              <a:rPr lang="en-GB" sz="1000" dirty="0" err="1">
                <a:latin typeface="Nunito Sans"/>
              </a:rPr>
              <a:t>Ärzte</a:t>
            </a:r>
            <a:r>
              <a:rPr lang="en-GB" sz="1000" dirty="0">
                <a:latin typeface="Nunito Sans"/>
              </a:rPr>
              <a:t>, </a:t>
            </a:r>
            <a:r>
              <a:rPr lang="en-GB" sz="1000" dirty="0" err="1">
                <a:latin typeface="Nunito Sans"/>
              </a:rPr>
              <a:t>Gesundheits</a:t>
            </a:r>
            <a:r>
              <a:rPr lang="en-GB" sz="1000" dirty="0">
                <a:latin typeface="Nunito Sans"/>
              </a:rPr>
              <a:t>-und </a:t>
            </a:r>
            <a:r>
              <a:rPr lang="en-GB" sz="1000" dirty="0" err="1">
                <a:latin typeface="Nunito Sans"/>
              </a:rPr>
              <a:t>Wohlfühl</a:t>
            </a:r>
            <a:r>
              <a:rPr lang="en-GB" sz="1000">
                <a:latin typeface="Nunito Sans"/>
              </a:rPr>
              <a:t>-Tipps.</a:t>
            </a:r>
          </a:p>
          <a:p>
            <a:pPr>
              <a:spcBef>
                <a:spcPts val="0"/>
              </a:spcBef>
            </a:pPr>
            <a:endParaRPr lang="en-GB" sz="800" dirty="0">
              <a:latin typeface="Nunito Sans" panose="00000500000000000000" pitchFamily="2" charset="0"/>
            </a:endParaRPr>
          </a:p>
        </p:txBody>
      </p:sp>
      <p:sp>
        <p:nvSpPr>
          <p:cNvPr id="38" name="Content Placeholder 1">
            <a:extLst>
              <a:ext uri="{FF2B5EF4-FFF2-40B4-BE49-F238E27FC236}">
                <a16:creationId xmlns:a16="http://schemas.microsoft.com/office/drawing/2014/main" id="{3F040294-BEB9-4776-A0FF-0BEBB4ED0AAB}"/>
              </a:ext>
            </a:extLst>
          </p:cNvPr>
          <p:cNvSpPr txBox="1">
            <a:spLocks/>
          </p:cNvSpPr>
          <p:nvPr/>
        </p:nvSpPr>
        <p:spPr>
          <a:xfrm>
            <a:off x="3262372" y="962330"/>
            <a:ext cx="25362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WARTEBEREICHE</a:t>
            </a:r>
          </a:p>
        </p:txBody>
      </p:sp>
      <p:sp>
        <p:nvSpPr>
          <p:cNvPr id="39" name="Content Placeholder 1">
            <a:extLst>
              <a:ext uri="{FF2B5EF4-FFF2-40B4-BE49-F238E27FC236}">
                <a16:creationId xmlns:a16="http://schemas.microsoft.com/office/drawing/2014/main" id="{B5A7848D-BAD9-4D70-9DD8-BA05D630B9B2}"/>
              </a:ext>
            </a:extLst>
          </p:cNvPr>
          <p:cNvSpPr txBox="1">
            <a:spLocks/>
          </p:cNvSpPr>
          <p:nvPr/>
        </p:nvSpPr>
        <p:spPr>
          <a:xfrm>
            <a:off x="609611" y="966379"/>
            <a:ext cx="2531858" cy="2046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chor="t">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a:solidFill>
                  <a:schemeClr val="bg1"/>
                </a:solidFill>
                <a:latin typeface="Nunito Sans SemiBold"/>
              </a:rPr>
              <a:t>EMPFANGSBEREICHE</a:t>
            </a:r>
            <a:endParaRPr lang="en-GB" sz="800" dirty="0">
              <a:solidFill>
                <a:schemeClr val="bg1"/>
              </a:solidFill>
            </a:endParaRPr>
          </a:p>
        </p:txBody>
      </p:sp>
      <p:sp>
        <p:nvSpPr>
          <p:cNvPr id="41" name="Content Placeholder 1">
            <a:extLst>
              <a:ext uri="{FF2B5EF4-FFF2-40B4-BE49-F238E27FC236}">
                <a16:creationId xmlns:a16="http://schemas.microsoft.com/office/drawing/2014/main" id="{47F9E079-AA24-4552-8D1F-5290C04E8944}"/>
              </a:ext>
            </a:extLst>
          </p:cNvPr>
          <p:cNvSpPr txBox="1">
            <a:spLocks/>
          </p:cNvSpPr>
          <p:nvPr/>
        </p:nvSpPr>
        <p:spPr>
          <a:xfrm>
            <a:off x="5921614" y="962330"/>
            <a:ext cx="2534211"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PERSONALRÄUME &amp; LABORE</a:t>
            </a:r>
          </a:p>
        </p:txBody>
      </p:sp>
      <p:sp>
        <p:nvSpPr>
          <p:cNvPr id="44" name="Content Placeholder 1">
            <a:extLst>
              <a:ext uri="{FF2B5EF4-FFF2-40B4-BE49-F238E27FC236}">
                <a16:creationId xmlns:a16="http://schemas.microsoft.com/office/drawing/2014/main" id="{EA4564B7-13A7-4772-AD00-392DD0802F8B}"/>
              </a:ext>
            </a:extLst>
          </p:cNvPr>
          <p:cNvSpPr txBox="1">
            <a:spLocks/>
          </p:cNvSpPr>
          <p:nvPr/>
        </p:nvSpPr>
        <p:spPr>
          <a:xfrm>
            <a:off x="1822939"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ÖFFENTLICHE GÄNGE</a:t>
            </a:r>
          </a:p>
        </p:txBody>
      </p:sp>
      <p:sp>
        <p:nvSpPr>
          <p:cNvPr id="45" name="Content Placeholder 1">
            <a:extLst>
              <a:ext uri="{FF2B5EF4-FFF2-40B4-BE49-F238E27FC236}">
                <a16:creationId xmlns:a16="http://schemas.microsoft.com/office/drawing/2014/main" id="{87DB6E25-37A8-443E-962B-9063BCB9E38D}"/>
              </a:ext>
            </a:extLst>
          </p:cNvPr>
          <p:cNvSpPr txBox="1">
            <a:spLocks/>
          </p:cNvSpPr>
          <p:nvPr/>
        </p:nvSpPr>
        <p:spPr>
          <a:xfrm>
            <a:off x="4572000" y="2990721"/>
            <a:ext cx="2531475" cy="3584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LIVE INFORMATIONEN FÜR DIE ÖFFENTLICHKEIT</a:t>
            </a:r>
          </a:p>
        </p:txBody>
      </p:sp>
      <p:sp>
        <p:nvSpPr>
          <p:cNvPr id="46" name="Content Placeholder 1">
            <a:extLst>
              <a:ext uri="{FF2B5EF4-FFF2-40B4-BE49-F238E27FC236}">
                <a16:creationId xmlns:a16="http://schemas.microsoft.com/office/drawing/2014/main" id="{FA7F8BDC-32AC-4135-AE6A-ECD0C7B15606}"/>
              </a:ext>
            </a:extLst>
          </p:cNvPr>
          <p:cNvSpPr>
            <a:spLocks noGrp="1"/>
          </p:cNvSpPr>
          <p:nvPr>
            <p:ph sz="half" idx="1"/>
          </p:nvPr>
        </p:nvSpPr>
        <p:spPr>
          <a:xfrm>
            <a:off x="4560470" y="4724618"/>
            <a:ext cx="2531475" cy="376492"/>
          </a:xfrm>
        </p:spPr>
        <p:txBody>
          <a:bodyPr>
            <a:normAutofit fontScale="92500" lnSpcReduction="20000"/>
          </a:bodyPr>
          <a:lstStyle/>
          <a:p>
            <a:pPr algn="ctr">
              <a:spcBef>
                <a:spcPts val="0"/>
              </a:spcBef>
            </a:pPr>
            <a:r>
              <a:rPr lang="de" sz="900" b="0" dirty="0">
                <a:solidFill>
                  <a:schemeClr val="tx1">
                    <a:lumMod val="65000"/>
                    <a:lumOff val="35000"/>
                  </a:schemeClr>
                </a:solidFill>
                <a:latin typeface="Nunito Sans" panose="00000500000000000000" pitchFamily="2" charset="0"/>
              </a:rPr>
              <a:t>Informationen zu verfügbaren Parkplätzen im Krankenhaus, Wegweiser, Informationen zum öffentlichen Verkehr</a:t>
            </a:r>
            <a:r>
              <a:rPr lang="en-GB" sz="900" b="0" dirty="0">
                <a:solidFill>
                  <a:schemeClr val="tx1">
                    <a:lumMod val="65000"/>
                    <a:lumOff val="35000"/>
                  </a:schemeClr>
                </a:solidFill>
                <a:latin typeface="Nunito Sans" panose="00000500000000000000" pitchFamily="2" charset="0"/>
              </a:rPr>
              <a:t>.</a:t>
            </a:r>
          </a:p>
        </p:txBody>
      </p:sp>
      <p:sp>
        <p:nvSpPr>
          <p:cNvPr id="29" name="Content Placeholder 1">
            <a:extLst>
              <a:ext uri="{FF2B5EF4-FFF2-40B4-BE49-F238E27FC236}">
                <a16:creationId xmlns:a16="http://schemas.microsoft.com/office/drawing/2014/main" id="{B0D1C411-3D1C-4A34-85E7-4961B90B0440}"/>
              </a:ext>
            </a:extLst>
          </p:cNvPr>
          <p:cNvSpPr txBox="1">
            <a:spLocks/>
          </p:cNvSpPr>
          <p:nvPr/>
        </p:nvSpPr>
        <p:spPr>
          <a:xfrm>
            <a:off x="5757426" y="2466865"/>
            <a:ext cx="2862825" cy="491660"/>
          </a:xfrm>
          <a:prstGeom prst="rect">
            <a:avLst/>
          </a:prstGeom>
        </p:spPr>
        <p:txBody>
          <a:bodyPr vert="horz" lIns="90000" tIns="46800" rIns="90000" bIns="46800" rtlCol="0" anchor="t">
            <a:normAutofit fontScale="92500" lnSpcReduction="100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de" sz="900">
                <a:latin typeface="Nunito Sans"/>
              </a:rPr>
              <a:t>Informationen</a:t>
            </a:r>
            <a:r>
              <a:rPr lang="de" sz="900" dirty="0">
                <a:latin typeface="Nunito Sans"/>
              </a:rPr>
              <a:t> zu Raumterminen, Ankündigungen für Mitarbeiter, Personalplanung, Workshop-Termine und -Themen, Informationen über laufende Experimente und Ergebnisse.</a:t>
            </a:r>
            <a:endParaRPr lang="en-GB" sz="900" dirty="0">
              <a:latin typeface="Nunito Sans"/>
            </a:endParaRPr>
          </a:p>
        </p:txBody>
      </p:sp>
      <p:sp>
        <p:nvSpPr>
          <p:cNvPr id="30" name="Rectangle 29">
            <a:extLst>
              <a:ext uri="{FF2B5EF4-FFF2-40B4-BE49-F238E27FC236}">
                <a16:creationId xmlns:a16="http://schemas.microsoft.com/office/drawing/2014/main" id="{4D124EE4-7097-4D09-8DC9-B1BF88C4C404}"/>
              </a:ext>
            </a:extLst>
          </p:cNvPr>
          <p:cNvSpPr/>
          <p:nvPr/>
        </p:nvSpPr>
        <p:spPr>
          <a:xfrm>
            <a:off x="3263341" y="1161270"/>
            <a:ext cx="2534211" cy="1330043"/>
          </a:xfrm>
          <a:prstGeom prst="rect">
            <a:avLst/>
          </a:prstGeom>
          <a:gradFill flip="none" rotWithShape="1">
            <a:gsLst>
              <a:gs pos="0">
                <a:schemeClr val="accent1">
                  <a:lumMod val="0"/>
                  <a:lumOff val="100000"/>
                </a:schemeClr>
              </a:gs>
              <a:gs pos="59000">
                <a:schemeClr val="accent1">
                  <a:lumMod val="0"/>
                  <a:lumOff val="100000"/>
                </a:schemeClr>
              </a:gs>
              <a:gs pos="100000">
                <a:srgbClr val="B9CDE6"/>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pic>
        <p:nvPicPr>
          <p:cNvPr id="33" name="Picture 32" descr="A picture containing stationary&#10;&#10;Description generated with high confidence">
            <a:extLst>
              <a:ext uri="{FF2B5EF4-FFF2-40B4-BE49-F238E27FC236}">
                <a16:creationId xmlns:a16="http://schemas.microsoft.com/office/drawing/2014/main" id="{8181A2CE-4505-4F4A-AF4D-132FF02929A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484" b="89796" l="975" r="89833">
                        <a14:foregroundMark x1="65320" y1="28757" x2="65320" y2="28757"/>
                        <a14:foregroundMark x1="73816" y1="18553" x2="73816" y2="18553"/>
                        <a14:foregroundMark x1="74930" y1="6865" x2="74930" y2="6865"/>
                        <a14:foregroundMark x1="74513" y1="2041" x2="74513" y2="2041"/>
                        <a14:foregroundMark x1="78552" y1="3525" x2="78552" y2="3525"/>
                        <a14:foregroundMark x1="71866" y1="57514" x2="71866" y2="57514"/>
                        <a14:foregroundMark x1="71170" y1="65863" x2="71170" y2="65863"/>
                        <a14:foregroundMark x1="71588" y1="61967" x2="71588" y2="61967"/>
                        <a14:foregroundMark x1="72841" y1="53618" x2="72841" y2="53618"/>
                        <a14:foregroundMark x1="71170" y1="63451" x2="71170" y2="63451"/>
                        <a14:foregroundMark x1="41643" y1="71800" x2="41643" y2="71800"/>
                        <a14:foregroundMark x1="8914" y1="69388" x2="8914" y2="69388"/>
                        <a14:foregroundMark x1="3621" y1="76067" x2="3621" y2="76067"/>
                        <a14:foregroundMark x1="1114" y1="76067" x2="1114" y2="76067"/>
                        <a14:foregroundMark x1="2368" y1="63451" x2="2368" y2="63451"/>
                        <a14:foregroundMark x1="70195" y1="70315" x2="70195" y2="70315"/>
                        <a14:foregroundMark x1="71588" y1="62523" x2="71588" y2="62523"/>
                        <a14:foregroundMark x1="71309" y1="62523" x2="71309" y2="62523"/>
                        <a14:foregroundMark x1="71170" y1="65863" x2="71170" y2="65863"/>
                        <a14:foregroundMark x1="77716" y1="8349" x2="77716" y2="8349"/>
                        <a14:foregroundMark x1="78830" y1="1484" x2="78830" y2="1484"/>
                        <a14:foregroundMark x1="64624" y1="5380" x2="64624" y2="5380"/>
                      </a14:backgroundRemoval>
                    </a14:imgEffect>
                  </a14:imgLayer>
                </a14:imgProps>
              </a:ext>
              <a:ext uri="{28A0092B-C50C-407E-A947-70E740481C1C}">
                <a14:useLocalDpi xmlns:a14="http://schemas.microsoft.com/office/drawing/2010/main" val="0"/>
              </a:ext>
            </a:extLst>
          </a:blip>
          <a:stretch>
            <a:fillRect/>
          </a:stretch>
        </p:blipFill>
        <p:spPr>
          <a:xfrm>
            <a:off x="3263341" y="1161269"/>
            <a:ext cx="2862825" cy="1420802"/>
          </a:xfrm>
          <a:prstGeom prst="rect">
            <a:avLst/>
          </a:prstGeom>
        </p:spPr>
      </p:pic>
      <p:pic>
        <p:nvPicPr>
          <p:cNvPr id="10" name="Picture 9">
            <a:extLst>
              <a:ext uri="{FF2B5EF4-FFF2-40B4-BE49-F238E27FC236}">
                <a16:creationId xmlns:a16="http://schemas.microsoft.com/office/drawing/2014/main" id="{87230993-13BC-4F09-AF6A-DC067532B6F0}"/>
              </a:ext>
            </a:extLst>
          </p:cNvPr>
          <p:cNvPicPr>
            <a:picLocks noChangeAspect="1"/>
          </p:cNvPicPr>
          <p:nvPr/>
        </p:nvPicPr>
        <p:blipFill rotWithShape="1">
          <a:blip r:embed="rId6">
            <a:extLst>
              <a:ext uri="{28A0092B-C50C-407E-A947-70E740481C1C}">
                <a14:useLocalDpi xmlns:a14="http://schemas.microsoft.com/office/drawing/2010/main" val="0"/>
              </a:ext>
            </a:extLst>
          </a:blip>
          <a:srcRect t="40816" r="24897" b="1"/>
          <a:stretch/>
        </p:blipFill>
        <p:spPr>
          <a:xfrm>
            <a:off x="607402" y="1171027"/>
            <a:ext cx="2536276" cy="1330043"/>
          </a:xfrm>
          <a:prstGeom prst="rect">
            <a:avLst/>
          </a:prstGeom>
        </p:spPr>
      </p:pic>
      <p:pic>
        <p:nvPicPr>
          <p:cNvPr id="14" name="Picture 13">
            <a:extLst>
              <a:ext uri="{FF2B5EF4-FFF2-40B4-BE49-F238E27FC236}">
                <a16:creationId xmlns:a16="http://schemas.microsoft.com/office/drawing/2014/main" id="{F0DA52E7-4BCE-4924-8CB3-4DDF7C01FE23}"/>
              </a:ext>
            </a:extLst>
          </p:cNvPr>
          <p:cNvPicPr>
            <a:picLocks noChangeAspect="1"/>
          </p:cNvPicPr>
          <p:nvPr/>
        </p:nvPicPr>
        <p:blipFill rotWithShape="1">
          <a:blip r:embed="rId7">
            <a:extLst>
              <a:ext uri="{28A0092B-C50C-407E-A947-70E740481C1C}">
                <a14:useLocalDpi xmlns:a14="http://schemas.microsoft.com/office/drawing/2010/main" val="0"/>
              </a:ext>
            </a:extLst>
          </a:blip>
          <a:srcRect l="1177" t="29554" r="1177" b="1506"/>
          <a:stretch/>
        </p:blipFill>
        <p:spPr>
          <a:xfrm>
            <a:off x="1822938" y="3200126"/>
            <a:ext cx="2531475" cy="1350553"/>
          </a:xfrm>
          <a:prstGeom prst="rect">
            <a:avLst/>
          </a:prstGeom>
        </p:spPr>
      </p:pic>
      <p:pic>
        <p:nvPicPr>
          <p:cNvPr id="19" name="Picture 2" descr="C:\Documents and Settings\Hugues\My Documents\rcs\Comm\2010-03 Verbier\ecran-liaisons.jpg">
            <a:extLst>
              <a:ext uri="{FF2B5EF4-FFF2-40B4-BE49-F238E27FC236}">
                <a16:creationId xmlns:a16="http://schemas.microsoft.com/office/drawing/2014/main" id="{95539F1A-82AF-41AA-9FB0-779967A7F645}"/>
              </a:ext>
            </a:extLst>
          </p:cNvPr>
          <p:cNvPicPr>
            <a:picLocks noChangeAspect="1" noChangeArrowheads="1"/>
          </p:cNvPicPr>
          <p:nvPr/>
        </p:nvPicPr>
        <p:blipFill>
          <a:blip r:embed="rId8" cstate="print">
            <a:duotone>
              <a:schemeClr val="accent5">
                <a:shade val="45000"/>
                <a:satMod val="135000"/>
              </a:schemeClr>
              <a:prstClr val="white"/>
            </a:duotone>
          </a:blip>
          <a:stretch>
            <a:fillRect/>
          </a:stretch>
        </p:blipFill>
        <p:spPr bwMode="auto">
          <a:xfrm>
            <a:off x="4560470" y="3349193"/>
            <a:ext cx="2531475" cy="1375425"/>
          </a:xfrm>
          <a:prstGeom prst="rect">
            <a:avLst/>
          </a:prstGeom>
          <a:noFill/>
        </p:spPr>
      </p:pic>
      <p:pic>
        <p:nvPicPr>
          <p:cNvPr id="3" name="Picture 2">
            <a:extLst>
              <a:ext uri="{FF2B5EF4-FFF2-40B4-BE49-F238E27FC236}">
                <a16:creationId xmlns:a16="http://schemas.microsoft.com/office/drawing/2014/main" id="{0CAF1D83-6749-498F-93AE-3296D19D3E27}"/>
              </a:ext>
            </a:extLst>
          </p:cNvPr>
          <p:cNvPicPr>
            <a:picLocks noChangeAspect="1"/>
          </p:cNvPicPr>
          <p:nvPr/>
        </p:nvPicPr>
        <p:blipFill rotWithShape="1">
          <a:blip r:embed="rId9">
            <a:extLst>
              <a:ext uri="{28A0092B-C50C-407E-A947-70E740481C1C}">
                <a14:useLocalDpi xmlns:a14="http://schemas.microsoft.com/office/drawing/2010/main" val="0"/>
              </a:ext>
            </a:extLst>
          </a:blip>
          <a:srcRect t="19740" b="9126"/>
          <a:stretch/>
        </p:blipFill>
        <p:spPr>
          <a:xfrm>
            <a:off x="1821098" y="3200126"/>
            <a:ext cx="2531475" cy="1350553"/>
          </a:xfrm>
          <a:prstGeom prst="rect">
            <a:avLst/>
          </a:prstGeom>
        </p:spPr>
      </p:pic>
      <p:pic>
        <p:nvPicPr>
          <p:cNvPr id="12" name="Picture 11">
            <a:extLst>
              <a:ext uri="{FF2B5EF4-FFF2-40B4-BE49-F238E27FC236}">
                <a16:creationId xmlns:a16="http://schemas.microsoft.com/office/drawing/2014/main" id="{A7D5608E-A800-4239-BBAA-446FE31ACBB7}"/>
              </a:ext>
            </a:extLst>
          </p:cNvPr>
          <p:cNvPicPr>
            <a:picLocks noChangeAspect="1"/>
          </p:cNvPicPr>
          <p:nvPr/>
        </p:nvPicPr>
        <p:blipFill rotWithShape="1">
          <a:blip r:embed="rId10">
            <a:extLst>
              <a:ext uri="{28A0092B-C50C-407E-A947-70E740481C1C}">
                <a14:useLocalDpi xmlns:a14="http://schemas.microsoft.com/office/drawing/2010/main" val="0"/>
              </a:ext>
            </a:extLst>
          </a:blip>
          <a:srcRect l="20351" t="16030" r="-51" b="22042"/>
          <a:stretch/>
        </p:blipFill>
        <p:spPr>
          <a:xfrm>
            <a:off x="5915014" y="1171027"/>
            <a:ext cx="2542438" cy="1320287"/>
          </a:xfrm>
          <a:prstGeom prst="rect">
            <a:avLst/>
          </a:prstGeom>
        </p:spPr>
      </p:pic>
      <p:sp>
        <p:nvSpPr>
          <p:cNvPr id="25" name="Content Placeholder 1">
            <a:extLst>
              <a:ext uri="{FF2B5EF4-FFF2-40B4-BE49-F238E27FC236}">
                <a16:creationId xmlns:a16="http://schemas.microsoft.com/office/drawing/2014/main" id="{7D10D2E0-2B4B-4A3B-AD9A-F318FA832CA1}"/>
              </a:ext>
            </a:extLst>
          </p:cNvPr>
          <p:cNvSpPr txBox="1">
            <a:spLocks/>
          </p:cNvSpPr>
          <p:nvPr/>
        </p:nvSpPr>
        <p:spPr>
          <a:xfrm>
            <a:off x="1714793" y="4580186"/>
            <a:ext cx="2845677" cy="376492"/>
          </a:xfrm>
          <a:prstGeom prst="rect">
            <a:avLst/>
          </a:prstGeom>
        </p:spPr>
        <p:txBody>
          <a:bodyPr vert="horz" lIns="90000" tIns="46800" rIns="90000" bIns="46800" rtlCol="0" anchor="t">
            <a:noAutofit/>
          </a:bodyPr>
          <a:lstStyle>
            <a:lvl1pPr marL="0" indent="0" algn="l" defTabSz="914355" rtl="0" eaLnBrk="1" latinLnBrk="0" hangingPunct="1">
              <a:lnSpc>
                <a:spcPct val="90000"/>
              </a:lnSpc>
              <a:spcBef>
                <a:spcPts val="1000"/>
              </a:spcBef>
              <a:buFont typeface="Arial" panose="020B0604020202020204" pitchFamily="34" charset="0"/>
              <a:buNone/>
              <a:defRPr sz="2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GB" sz="900" b="0" dirty="0" err="1">
                <a:solidFill>
                  <a:schemeClr val="tx1">
                    <a:lumMod val="65000"/>
                    <a:lumOff val="35000"/>
                  </a:schemeClr>
                </a:solidFill>
                <a:latin typeface="Nunito Sans"/>
              </a:rPr>
              <a:t>Liste</a:t>
            </a:r>
            <a:r>
              <a:rPr lang="en-GB" sz="900" b="0" dirty="0">
                <a:solidFill>
                  <a:schemeClr val="tx1">
                    <a:lumMod val="65000"/>
                    <a:lumOff val="35000"/>
                  </a:schemeClr>
                </a:solidFill>
                <a:latin typeface="Nunito Sans"/>
              </a:rPr>
              <a:t> der </a:t>
            </a:r>
            <a:r>
              <a:rPr lang="en-GB" sz="900" b="0" dirty="0" err="1">
                <a:solidFill>
                  <a:schemeClr val="tx1">
                    <a:lumMod val="65000"/>
                    <a:lumOff val="35000"/>
                  </a:schemeClr>
                </a:solidFill>
                <a:latin typeface="Nunito Sans"/>
              </a:rPr>
              <a:t>Ärzte</a:t>
            </a:r>
            <a:r>
              <a:rPr lang="en-GB" sz="900" b="0" dirty="0">
                <a:solidFill>
                  <a:schemeClr val="tx1">
                    <a:lumMod val="65000"/>
                    <a:lumOff val="35000"/>
                  </a:schemeClr>
                </a:solidFill>
                <a:latin typeface="Nunito Sans"/>
              </a:rPr>
              <a:t> auf </a:t>
            </a:r>
            <a:r>
              <a:rPr lang="en-GB" sz="900" b="0" dirty="0" err="1">
                <a:solidFill>
                  <a:schemeClr val="tx1">
                    <a:lumMod val="65000"/>
                    <a:lumOff val="35000"/>
                  </a:schemeClr>
                </a:solidFill>
                <a:latin typeface="Nunito Sans"/>
              </a:rPr>
              <a:t>Abruf</a:t>
            </a:r>
            <a:r>
              <a:rPr lang="en-GB" sz="900" b="0" dirty="0">
                <a:solidFill>
                  <a:schemeClr val="tx1">
                    <a:lumMod val="65000"/>
                    <a:lumOff val="35000"/>
                  </a:schemeClr>
                </a:solidFill>
                <a:latin typeface="Nunito Sans"/>
              </a:rPr>
              <a:t>, </a:t>
            </a:r>
            <a:r>
              <a:rPr lang="en-GB" sz="900" b="0" dirty="0" err="1">
                <a:solidFill>
                  <a:schemeClr val="tx1">
                    <a:lumMod val="65000"/>
                    <a:lumOff val="35000"/>
                  </a:schemeClr>
                </a:solidFill>
                <a:latin typeface="Nunito Sans"/>
              </a:rPr>
              <a:t>kurzfristige</a:t>
            </a:r>
            <a:r>
              <a:rPr lang="en-GB" sz="900" b="0" dirty="0">
                <a:solidFill>
                  <a:schemeClr val="tx1">
                    <a:lumMod val="65000"/>
                    <a:lumOff val="35000"/>
                  </a:schemeClr>
                </a:solidFill>
                <a:latin typeface="Nunito Sans"/>
              </a:rPr>
              <a:t> </a:t>
            </a:r>
            <a:r>
              <a:rPr lang="en-GB" sz="900" b="0" dirty="0" err="1">
                <a:solidFill>
                  <a:schemeClr val="tx1">
                    <a:lumMod val="65000"/>
                    <a:lumOff val="35000"/>
                  </a:schemeClr>
                </a:solidFill>
                <a:latin typeface="Nunito Sans"/>
              </a:rPr>
              <a:t>Raumänderungen</a:t>
            </a:r>
            <a:r>
              <a:rPr lang="en-GB" sz="900" b="0" dirty="0">
                <a:solidFill>
                  <a:schemeClr val="tx1">
                    <a:lumMod val="65000"/>
                    <a:lumOff val="35000"/>
                  </a:schemeClr>
                </a:solidFill>
                <a:latin typeface="Nunito Sans"/>
              </a:rPr>
              <a:t>, </a:t>
            </a:r>
            <a:r>
              <a:rPr lang="en-GB" sz="900" b="0" dirty="0" err="1">
                <a:solidFill>
                  <a:schemeClr val="tx1">
                    <a:lumMod val="65000"/>
                    <a:lumOff val="35000"/>
                  </a:schemeClr>
                </a:solidFill>
                <a:latin typeface="Nunito Sans"/>
              </a:rPr>
              <a:t>Echtzeit-Wegeleitung</a:t>
            </a:r>
            <a:r>
              <a:rPr lang="en-GB" sz="900" b="0" dirty="0">
                <a:solidFill>
                  <a:schemeClr val="tx1">
                    <a:lumMod val="65000"/>
                    <a:lumOff val="35000"/>
                  </a:schemeClr>
                </a:solidFill>
                <a:latin typeface="Nunito Sans"/>
              </a:rPr>
              <a:t>, </a:t>
            </a:r>
            <a:r>
              <a:rPr lang="en-GB" sz="900" b="0" dirty="0" err="1">
                <a:solidFill>
                  <a:schemeClr val="tx1">
                    <a:lumMod val="65000"/>
                    <a:lumOff val="35000"/>
                  </a:schemeClr>
                </a:solidFill>
                <a:latin typeface="Nunito Sans"/>
              </a:rPr>
              <a:t>interaktive</a:t>
            </a:r>
            <a:r>
              <a:rPr lang="en-GB" sz="900" b="0" dirty="0">
                <a:solidFill>
                  <a:schemeClr val="tx1">
                    <a:lumMod val="65000"/>
                    <a:lumOff val="35000"/>
                  </a:schemeClr>
                </a:solidFill>
                <a:latin typeface="Nunito Sans"/>
              </a:rPr>
              <a:t> </a:t>
            </a:r>
            <a:r>
              <a:rPr lang="en-GB" sz="900" b="0" dirty="0" err="1">
                <a:solidFill>
                  <a:schemeClr val="tx1">
                    <a:lumMod val="65000"/>
                    <a:lumOff val="35000"/>
                  </a:schemeClr>
                </a:solidFill>
                <a:latin typeface="Nunito Sans"/>
              </a:rPr>
              <a:t>Gebäudepläne</a:t>
            </a:r>
            <a:r>
              <a:rPr lang="en-GB" sz="900" b="0" dirty="0">
                <a:solidFill>
                  <a:schemeClr val="tx1">
                    <a:lumMod val="65000"/>
                    <a:lumOff val="35000"/>
                  </a:schemeClr>
                </a:solidFill>
                <a:latin typeface="Nunito Sans"/>
              </a:rPr>
              <a:t>, </a:t>
            </a:r>
            <a:r>
              <a:rPr lang="en-GB" sz="900" b="0" dirty="0" err="1">
                <a:solidFill>
                  <a:schemeClr val="tx1">
                    <a:lumMod val="65000"/>
                    <a:lumOff val="35000"/>
                  </a:schemeClr>
                </a:solidFill>
                <a:latin typeface="Nunito Sans"/>
              </a:rPr>
              <a:t>Notfall</a:t>
            </a:r>
            <a:r>
              <a:rPr lang="en-GB" sz="900" b="0" dirty="0">
                <a:solidFill>
                  <a:schemeClr val="tx1">
                    <a:lumMod val="65000"/>
                    <a:lumOff val="35000"/>
                  </a:schemeClr>
                </a:solidFill>
                <a:latin typeface="Nunito Sans"/>
              </a:rPr>
              <a:t>-Dashboard.</a:t>
            </a:r>
            <a:endParaRPr lang="en-GB" sz="900" dirty="0">
              <a:solidFill>
                <a:schemeClr val="tx1">
                  <a:lumMod val="65000"/>
                  <a:lumOff val="35000"/>
                </a:schemeClr>
              </a:solidFill>
              <a:latin typeface="Nunito Sans"/>
            </a:endParaRPr>
          </a:p>
          <a:p>
            <a:pPr algn="ctr">
              <a:spcBef>
                <a:spcPts val="0"/>
              </a:spcBef>
            </a:pPr>
            <a:endParaRPr lang="en-GB" sz="900" b="0" dirty="0">
              <a:solidFill>
                <a:schemeClr val="tx1">
                  <a:lumMod val="65000"/>
                  <a:lumOff val="35000"/>
                </a:schemeClr>
              </a:solidFill>
              <a:latin typeface="Nunito Sans" panose="00000500000000000000" pitchFamily="2" charset="0"/>
            </a:endParaRPr>
          </a:p>
        </p:txBody>
      </p:sp>
    </p:spTree>
    <p:extLst>
      <p:ext uri="{BB962C8B-B14F-4D97-AF65-F5344CB8AC3E}">
        <p14:creationId xmlns:p14="http://schemas.microsoft.com/office/powerpoint/2010/main" val="19177100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D42CC61-ADF2-4065-9DAE-E0B21BCFD5A1}"/>
              </a:ext>
            </a:extLst>
          </p:cNvPr>
          <p:cNvSpPr/>
          <p:nvPr/>
        </p:nvSpPr>
        <p:spPr>
          <a:xfrm>
            <a:off x="2581322" y="902290"/>
            <a:ext cx="3895700" cy="325940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2" name="Rectangle 21">
            <a:extLst>
              <a:ext uri="{FF2B5EF4-FFF2-40B4-BE49-F238E27FC236}">
                <a16:creationId xmlns:a16="http://schemas.microsoft.com/office/drawing/2014/main" id="{86433D21-B796-43D3-B4D8-2E0FCFD2ED27}"/>
              </a:ext>
            </a:extLst>
          </p:cNvPr>
          <p:cNvSpPr/>
          <p:nvPr/>
        </p:nvSpPr>
        <p:spPr>
          <a:xfrm>
            <a:off x="5762058" y="1640738"/>
            <a:ext cx="3032515" cy="252095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249B588-461D-45B9-A5E3-BC9FF027197B}"/>
              </a:ext>
            </a:extLst>
          </p:cNvPr>
          <p:cNvSpPr/>
          <p:nvPr/>
        </p:nvSpPr>
        <p:spPr>
          <a:xfrm>
            <a:off x="349427" y="1647977"/>
            <a:ext cx="2922650" cy="251371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F212B565-F410-4509-AF87-792B8463CF5E}"/>
              </a:ext>
            </a:extLst>
          </p:cNvPr>
          <p:cNvSpPr txBox="1"/>
          <p:nvPr/>
        </p:nvSpPr>
        <p:spPr>
          <a:xfrm>
            <a:off x="436675" y="1740908"/>
            <a:ext cx="1912776" cy="597856"/>
          </a:xfrm>
          <a:prstGeom prst="rect">
            <a:avLst/>
          </a:prstGeom>
          <a:noFill/>
          <a:ln>
            <a:noFill/>
          </a:ln>
        </p:spPr>
        <p:txBody>
          <a:bodyPr wrap="square" rtlCol="0">
            <a:spAutoFit/>
          </a:bodyPr>
          <a:lstStyle/>
          <a:p>
            <a:pPr defTabSz="914355">
              <a:lnSpc>
                <a:spcPct val="90000"/>
              </a:lnSpc>
              <a:spcBef>
                <a:spcPct val="0"/>
              </a:spcBef>
            </a:pPr>
            <a:r>
              <a:rPr lang="en-GB" sz="1800" dirty="0">
                <a:solidFill>
                  <a:schemeClr val="bg1"/>
                </a:solidFill>
                <a:latin typeface="Nunito Sans" panose="00000500000000000000" pitchFamily="2" charset="0"/>
              </a:rPr>
              <a:t>Team-</a:t>
            </a:r>
            <a:r>
              <a:rPr lang="en-GB" sz="1800" dirty="0" err="1">
                <a:solidFill>
                  <a:schemeClr val="bg1"/>
                </a:solidFill>
                <a:latin typeface="Nunito Sans" panose="00000500000000000000" pitchFamily="2" charset="0"/>
              </a:rPr>
              <a:t>Inhalt</a:t>
            </a:r>
            <a:endParaRPr lang="en-GB" sz="1800" dirty="0">
              <a:solidFill>
                <a:schemeClr val="bg1"/>
              </a:solidFill>
              <a:latin typeface="Nunito Sans" panose="00000500000000000000" pitchFamily="2" charset="0"/>
            </a:endParaRPr>
          </a:p>
          <a:p>
            <a:pPr defTabSz="914355">
              <a:lnSpc>
                <a:spcPct val="90000"/>
              </a:lnSpc>
              <a:spcBef>
                <a:spcPct val="0"/>
              </a:spcBef>
            </a:pPr>
            <a:endParaRPr lang="en-GB" sz="1800" dirty="0">
              <a:solidFill>
                <a:schemeClr val="bg1"/>
              </a:solidFill>
              <a:latin typeface="Nunito Sans" panose="00000500000000000000" pitchFamily="2" charset="0"/>
              <a:ea typeface="+mj-ea"/>
              <a:cs typeface="+mj-cs"/>
            </a:endParaRPr>
          </a:p>
        </p:txBody>
      </p:sp>
      <p:sp>
        <p:nvSpPr>
          <p:cNvPr id="27" name="TextBox 26">
            <a:extLst>
              <a:ext uri="{FF2B5EF4-FFF2-40B4-BE49-F238E27FC236}">
                <a16:creationId xmlns:a16="http://schemas.microsoft.com/office/drawing/2014/main" id="{FE3E2EBD-9212-455D-870D-06F1D2AE32F9}"/>
              </a:ext>
            </a:extLst>
          </p:cNvPr>
          <p:cNvSpPr txBox="1"/>
          <p:nvPr/>
        </p:nvSpPr>
        <p:spPr>
          <a:xfrm>
            <a:off x="436675" y="2274994"/>
            <a:ext cx="1996058" cy="1061829"/>
          </a:xfrm>
          <a:prstGeom prst="rect">
            <a:avLst/>
          </a:prstGeom>
          <a:noFill/>
          <a:ln>
            <a:noFill/>
          </a:ln>
        </p:spPr>
        <p:txBody>
          <a:bodyPr wrap="square" rtlCol="0" anchor="t">
            <a:spAutoFit/>
          </a:bodyPr>
          <a:lstStyle/>
          <a:p>
            <a:r>
              <a:rPr lang="de" sz="1050" dirty="0">
                <a:solidFill>
                  <a:schemeClr val="bg1"/>
                </a:solidFill>
                <a:latin typeface="Nunito Sans ExtraLight"/>
              </a:rPr>
              <a:t>Erhalten Sie gemeinsame Dateien direkt und sicher aus den alltäglichen Cloud-Tools. Live Daten. Kein </a:t>
            </a:r>
            <a:r>
              <a:rPr lang="en-US" sz="1050" dirty="0" err="1">
                <a:solidFill>
                  <a:schemeClr val="bg1"/>
                </a:solidFill>
                <a:latin typeface="Nunito Sans ExtraLight"/>
              </a:rPr>
              <a:t>Kopieren</a:t>
            </a:r>
            <a:r>
              <a:rPr lang="en-US" sz="1050" dirty="0">
                <a:solidFill>
                  <a:schemeClr val="bg1"/>
                </a:solidFill>
                <a:latin typeface="Nunito Sans ExtraLight"/>
              </a:rPr>
              <a:t> und </a:t>
            </a:r>
            <a:r>
              <a:rPr lang="en-US" sz="1050" dirty="0" err="1">
                <a:solidFill>
                  <a:schemeClr val="bg1"/>
                </a:solidFill>
                <a:latin typeface="Nunito Sans ExtraLight"/>
              </a:rPr>
              <a:t>Einfügen</a:t>
            </a:r>
          </a:p>
          <a:p>
            <a:endParaRPr lang="en-GB" sz="1050" dirty="0">
              <a:solidFill>
                <a:schemeClr val="bg1"/>
              </a:solidFill>
              <a:latin typeface="Nunito Sans ExtraLight" panose="00000300000000000000" pitchFamily="2" charset="0"/>
            </a:endParaRPr>
          </a:p>
        </p:txBody>
      </p:sp>
      <p:pic>
        <p:nvPicPr>
          <p:cNvPr id="28" name="Picture 2" descr="https://instagram-brand.com/wp-content/themes/ig-branding/assets/images/ig-logo-email.png">
            <a:extLst>
              <a:ext uri="{FF2B5EF4-FFF2-40B4-BE49-F238E27FC236}">
                <a16:creationId xmlns:a16="http://schemas.microsoft.com/office/drawing/2014/main" id="{2773E1DE-4CD3-473B-A523-687607FBAC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094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s://facebookbrand.com/wp-content/themes/fb-branding/prj-fb-branding/assets/images/fb-art.png">
            <a:extLst>
              <a:ext uri="{FF2B5EF4-FFF2-40B4-BE49-F238E27FC236}">
                <a16:creationId xmlns:a16="http://schemas.microsoft.com/office/drawing/2014/main" id="{FC51D526-2B0E-4E30-8F69-33213D5E13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61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cons.iconarchive.com/icons/yootheme/social-bookmark/512/social-flickr-box-icon.png">
            <a:extLst>
              <a:ext uri="{FF2B5EF4-FFF2-40B4-BE49-F238E27FC236}">
                <a16:creationId xmlns:a16="http://schemas.microsoft.com/office/drawing/2014/main" id="{E3516CDA-40D8-4303-BFCA-2082241BC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6317" y="1306370"/>
            <a:ext cx="341607" cy="3416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icons.iconarchive.com/icons/limav/flat-gradient-social/256/Twitter-icon.png">
            <a:extLst>
              <a:ext uri="{FF2B5EF4-FFF2-40B4-BE49-F238E27FC236}">
                <a16:creationId xmlns:a16="http://schemas.microsoft.com/office/drawing/2014/main" id="{5A74B9BE-77A6-46CD-993E-25C957DABA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00443" y="1319494"/>
            <a:ext cx="307257" cy="30725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64551357-0CEE-45C7-896C-64A0D927266E}"/>
              </a:ext>
            </a:extLst>
          </p:cNvPr>
          <p:cNvSpPr txBox="1"/>
          <p:nvPr/>
        </p:nvSpPr>
        <p:spPr>
          <a:xfrm>
            <a:off x="6558756" y="2275650"/>
            <a:ext cx="2107428" cy="532646"/>
          </a:xfrm>
          <a:prstGeom prst="rect">
            <a:avLst/>
          </a:prstGeom>
          <a:noFill/>
          <a:ln>
            <a:noFill/>
          </a:ln>
        </p:spPr>
        <p:txBody>
          <a:bodyPr wrap="square" rtlCol="0" anchor="t">
            <a:spAutoFit/>
          </a:bodyPr>
          <a:lstStyle/>
          <a:p>
            <a:pPr algn="r" defTabSz="914355">
              <a:lnSpc>
                <a:spcPct val="90000"/>
              </a:lnSpc>
              <a:spcBef>
                <a:spcPct val="0"/>
              </a:spcBef>
            </a:pPr>
            <a:r>
              <a:rPr lang="de-DE" sz="1050" dirty="0">
                <a:solidFill>
                  <a:schemeClr val="bg1"/>
                </a:solidFill>
                <a:latin typeface="Nunito Sans Light" panose="00000400000000000000" pitchFamily="2" charset="0"/>
              </a:rPr>
              <a:t>Verbindung mit Stadt-, Lokal-oder</a:t>
            </a:r>
          </a:p>
          <a:p>
            <a:pPr algn="r" defTabSz="914355">
              <a:lnSpc>
                <a:spcPct val="90000"/>
              </a:lnSpc>
              <a:spcBef>
                <a:spcPct val="0"/>
              </a:spcBef>
            </a:pPr>
            <a:r>
              <a:rPr lang="de-DE" sz="1050" dirty="0">
                <a:solidFill>
                  <a:schemeClr val="bg1"/>
                </a:solidFill>
                <a:latin typeface="Nunito Sans Light"/>
              </a:rPr>
              <a:t>Regionalinformationen</a:t>
            </a:r>
            <a:r>
              <a:rPr lang="en-GB" sz="1050" dirty="0">
                <a:solidFill>
                  <a:schemeClr val="bg1"/>
                </a:solidFill>
                <a:latin typeface="Nunito Sans Light"/>
              </a:rPr>
              <a:t>.</a:t>
            </a:r>
          </a:p>
        </p:txBody>
      </p:sp>
      <p:sp>
        <p:nvSpPr>
          <p:cNvPr id="42" name="TextBox 41">
            <a:extLst>
              <a:ext uri="{FF2B5EF4-FFF2-40B4-BE49-F238E27FC236}">
                <a16:creationId xmlns:a16="http://schemas.microsoft.com/office/drawing/2014/main" id="{963683CF-4B30-409C-AE03-FC3328C6CB4C}"/>
              </a:ext>
            </a:extLst>
          </p:cNvPr>
          <p:cNvSpPr txBox="1"/>
          <p:nvPr/>
        </p:nvSpPr>
        <p:spPr>
          <a:xfrm>
            <a:off x="6821032" y="1740908"/>
            <a:ext cx="1824423" cy="590931"/>
          </a:xfrm>
          <a:prstGeom prst="rect">
            <a:avLst/>
          </a:prstGeom>
          <a:noFill/>
          <a:ln>
            <a:noFill/>
          </a:ln>
        </p:spPr>
        <p:txBody>
          <a:bodyPr wrap="square" rtlCol="0">
            <a:spAutoFit/>
          </a:bodyPr>
          <a:lstStyle/>
          <a:p>
            <a:pPr algn="r" defTabSz="914355">
              <a:lnSpc>
                <a:spcPct val="90000"/>
              </a:lnSpc>
              <a:spcBef>
                <a:spcPct val="0"/>
              </a:spcBef>
            </a:pPr>
            <a:r>
              <a:rPr lang="de-DE" sz="1800" dirty="0">
                <a:solidFill>
                  <a:schemeClr val="bg1"/>
                </a:solidFill>
                <a:latin typeface="Noto Sans" panose="020B0502040504020204" pitchFamily="34" charset="0"/>
              </a:rPr>
              <a:t>Echtzeitdaten</a:t>
            </a:r>
          </a:p>
          <a:p>
            <a:pPr algn="r" defTabSz="914355">
              <a:lnSpc>
                <a:spcPct val="90000"/>
              </a:lnSpc>
              <a:spcBef>
                <a:spcPct val="0"/>
              </a:spcBef>
            </a:pPr>
            <a:endParaRPr lang="en-GB" sz="1800" dirty="0">
              <a:solidFill>
                <a:schemeClr val="bg1"/>
              </a:solidFill>
              <a:latin typeface="Noto Sans" panose="020B0502040504020204" pitchFamily="34" charset="0"/>
              <a:ea typeface="+mj-ea"/>
              <a:cs typeface="+mj-cs"/>
            </a:endParaRPr>
          </a:p>
        </p:txBody>
      </p:sp>
      <p:sp>
        <p:nvSpPr>
          <p:cNvPr id="43" name="TextBox 42">
            <a:extLst>
              <a:ext uri="{FF2B5EF4-FFF2-40B4-BE49-F238E27FC236}">
                <a16:creationId xmlns:a16="http://schemas.microsoft.com/office/drawing/2014/main" id="{1DE3E3B7-3D8C-4BB4-99E6-59E9932E2A9E}"/>
              </a:ext>
            </a:extLst>
          </p:cNvPr>
          <p:cNvSpPr txBox="1"/>
          <p:nvPr/>
        </p:nvSpPr>
        <p:spPr>
          <a:xfrm>
            <a:off x="2568803" y="930051"/>
            <a:ext cx="3908219" cy="348557"/>
          </a:xfrm>
          <a:prstGeom prst="rect">
            <a:avLst/>
          </a:prstGeom>
          <a:noFill/>
          <a:ln>
            <a:noFill/>
          </a:ln>
        </p:spPr>
        <p:txBody>
          <a:bodyPr wrap="square" rtlCol="0">
            <a:spAutoFit/>
          </a:bodyPr>
          <a:lstStyle/>
          <a:p>
            <a:pPr algn="ctr" defTabSz="914355">
              <a:lnSpc>
                <a:spcPct val="90000"/>
              </a:lnSpc>
              <a:spcBef>
                <a:spcPct val="0"/>
              </a:spcBef>
            </a:pPr>
            <a:r>
              <a:rPr lang="en-GB" sz="1800">
                <a:solidFill>
                  <a:schemeClr val="tx1">
                    <a:lumMod val="65000"/>
                    <a:lumOff val="35000"/>
                  </a:schemeClr>
                </a:solidFill>
                <a:latin typeface="Nunito Sans" panose="00000500000000000000" pitchFamily="2" charset="0"/>
                <a:ea typeface="+mj-ea"/>
                <a:cs typeface="+mj-cs"/>
              </a:rPr>
              <a:t>Social media</a:t>
            </a:r>
          </a:p>
        </p:txBody>
      </p:sp>
      <p:pic>
        <p:nvPicPr>
          <p:cNvPr id="49" name="Picture 48">
            <a:extLst>
              <a:ext uri="{FF2B5EF4-FFF2-40B4-BE49-F238E27FC236}">
                <a16:creationId xmlns:a16="http://schemas.microsoft.com/office/drawing/2014/main" id="{8C9F857D-DD50-4480-8FB8-3200A0F1E3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99514" y="1536195"/>
            <a:ext cx="4361222" cy="2907481"/>
          </a:xfrm>
          <a:prstGeom prst="rect">
            <a:avLst/>
          </a:prstGeom>
        </p:spPr>
      </p:pic>
      <p:pic>
        <p:nvPicPr>
          <p:cNvPr id="62" name="Picture 61">
            <a:extLst>
              <a:ext uri="{FF2B5EF4-FFF2-40B4-BE49-F238E27FC236}">
                <a16:creationId xmlns:a16="http://schemas.microsoft.com/office/drawing/2014/main" id="{A55D9B76-BB44-497A-A060-18C03CBF3C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2437" y="4353136"/>
            <a:ext cx="834939" cy="709502"/>
          </a:xfrm>
          <a:prstGeom prst="rect">
            <a:avLst/>
          </a:prstGeom>
        </p:spPr>
      </p:pic>
      <p:sp>
        <p:nvSpPr>
          <p:cNvPr id="65" name="Title 3">
            <a:extLst>
              <a:ext uri="{FF2B5EF4-FFF2-40B4-BE49-F238E27FC236}">
                <a16:creationId xmlns:a16="http://schemas.microsoft.com/office/drawing/2014/main" id="{9C569E47-1268-493E-9E70-57A210173516}"/>
              </a:ext>
            </a:extLst>
          </p:cNvPr>
          <p:cNvSpPr>
            <a:spLocks noGrp="1"/>
          </p:cNvSpPr>
          <p:nvPr>
            <p:ph type="title"/>
          </p:nvPr>
        </p:nvSpPr>
        <p:spPr>
          <a:xfrm>
            <a:off x="141019" y="80862"/>
            <a:ext cx="7774973" cy="648000"/>
          </a:xfrm>
        </p:spPr>
        <p:txBody>
          <a:bodyPr/>
          <a:lstStyle/>
          <a:p>
            <a:pPr algn="l"/>
            <a:r>
              <a:rPr lang="en-GB" sz="2400" dirty="0"/>
              <a:t>	</a:t>
            </a:r>
            <a:r>
              <a:rPr lang="de-DE" sz="2000" dirty="0"/>
              <a:t> Wie? </a:t>
            </a:r>
            <a:r>
              <a:rPr lang="de-DE" sz="1800" dirty="0"/>
              <a:t>Dynamischer Inhalt mit Echtzeit-Informationen</a:t>
            </a:r>
            <a:r>
              <a:rPr lang="en-GB" sz="1800" dirty="0"/>
              <a:t>.</a:t>
            </a:r>
            <a:endParaRPr lang="en-GB" sz="2400" dirty="0"/>
          </a:p>
        </p:txBody>
      </p:sp>
      <p:sp>
        <p:nvSpPr>
          <p:cNvPr id="66" name="Rectangle 65">
            <a:extLst>
              <a:ext uri="{FF2B5EF4-FFF2-40B4-BE49-F238E27FC236}">
                <a16:creationId xmlns:a16="http://schemas.microsoft.com/office/drawing/2014/main" id="{3DBFF954-683D-47AB-99F9-FE486334C86C}"/>
              </a:ext>
            </a:extLst>
          </p:cNvPr>
          <p:cNvSpPr/>
          <p:nvPr/>
        </p:nvSpPr>
        <p:spPr>
          <a:xfrm>
            <a:off x="6813599" y="4573104"/>
            <a:ext cx="1015021" cy="492443"/>
          </a:xfrm>
          <a:prstGeom prst="rect">
            <a:avLst/>
          </a:prstGeom>
        </p:spPr>
        <p:txBody>
          <a:bodyPr wrap="none">
            <a:spAutoFit/>
          </a:bodyPr>
          <a:lstStyle/>
          <a:p>
            <a:r>
              <a:rPr lang="en-GB" sz="1200" dirty="0">
                <a:solidFill>
                  <a:schemeClr val="tx2"/>
                </a:solidFill>
                <a:latin typeface="Nunito Sans" panose="00000500000000000000" pitchFamily="2" charset="0"/>
              </a:rPr>
              <a:t>Powered by</a:t>
            </a:r>
            <a:br>
              <a:rPr lang="en-GB" sz="1400" dirty="0">
                <a:solidFill>
                  <a:schemeClr val="tx2"/>
                </a:solidFill>
                <a:latin typeface="Nunito Sans" panose="00000500000000000000" pitchFamily="2" charset="0"/>
              </a:rPr>
            </a:br>
            <a:endParaRPr lang="en-GB" sz="1400" dirty="0">
              <a:solidFill>
                <a:schemeClr val="tx2"/>
              </a:solidFill>
              <a:latin typeface="Nunito Sans" panose="00000500000000000000" pitchFamily="2" charset="0"/>
            </a:endParaRPr>
          </a:p>
        </p:txBody>
      </p:sp>
      <p:grpSp>
        <p:nvGrpSpPr>
          <p:cNvPr id="6" name="Group 5">
            <a:extLst>
              <a:ext uri="{FF2B5EF4-FFF2-40B4-BE49-F238E27FC236}">
                <a16:creationId xmlns:a16="http://schemas.microsoft.com/office/drawing/2014/main" id="{32D6C93A-02F2-4A73-976C-CA81AA7944D1}"/>
              </a:ext>
            </a:extLst>
          </p:cNvPr>
          <p:cNvGrpSpPr/>
          <p:nvPr/>
        </p:nvGrpSpPr>
        <p:grpSpPr>
          <a:xfrm>
            <a:off x="484134" y="3087382"/>
            <a:ext cx="1873835" cy="744860"/>
            <a:chOff x="410716" y="3087382"/>
            <a:chExt cx="1873835" cy="744860"/>
          </a:xfrm>
        </p:grpSpPr>
        <p:pic>
          <p:nvPicPr>
            <p:cNvPr id="48" name="Picture 2" descr="https://slcc.service-now.com/office365-3.pngx">
              <a:extLst>
                <a:ext uri="{FF2B5EF4-FFF2-40B4-BE49-F238E27FC236}">
                  <a16:creationId xmlns:a16="http://schemas.microsoft.com/office/drawing/2014/main" id="{CBE1038F-6413-4965-BA7B-1C704D83C99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0716" y="3087382"/>
              <a:ext cx="744860" cy="7448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835B9CD-C1AE-4936-B8AB-A0140EBB2E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45828" y="3098113"/>
              <a:ext cx="1038723" cy="727563"/>
            </a:xfrm>
            <a:prstGeom prst="rect">
              <a:avLst/>
            </a:prstGeom>
          </p:spPr>
        </p:pic>
      </p:grpSp>
      <p:sp>
        <p:nvSpPr>
          <p:cNvPr id="58" name="Arrow: Right 57">
            <a:extLst>
              <a:ext uri="{FF2B5EF4-FFF2-40B4-BE49-F238E27FC236}">
                <a16:creationId xmlns:a16="http://schemas.microsoft.com/office/drawing/2014/main" id="{89C2D102-D9CE-4E9E-8A84-34DC0941D7B2}"/>
              </a:ext>
            </a:extLst>
          </p:cNvPr>
          <p:cNvSpPr/>
          <p:nvPr/>
        </p:nvSpPr>
        <p:spPr>
          <a:xfrm flipH="1">
            <a:off x="6106379" y="3281300"/>
            <a:ext cx="635265"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7" name="Arrow: Right 56">
            <a:extLst>
              <a:ext uri="{FF2B5EF4-FFF2-40B4-BE49-F238E27FC236}">
                <a16:creationId xmlns:a16="http://schemas.microsoft.com/office/drawing/2014/main" id="{9349FC29-56F5-4462-B78D-FD6F6CC8C935}"/>
              </a:ext>
            </a:extLst>
          </p:cNvPr>
          <p:cNvSpPr/>
          <p:nvPr/>
        </p:nvSpPr>
        <p:spPr>
          <a:xfrm rot="16200000" flipH="1">
            <a:off x="4326381" y="1803588"/>
            <a:ext cx="467790"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C83CADC6-43DD-4885-A8AF-C4701EAEE3B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54666" y="2067259"/>
            <a:ext cx="1550527" cy="1031100"/>
          </a:xfrm>
          <a:prstGeom prst="rect">
            <a:avLst/>
          </a:prstGeom>
        </p:spPr>
      </p:pic>
      <p:pic>
        <p:nvPicPr>
          <p:cNvPr id="8" name="Picture 7">
            <a:extLst>
              <a:ext uri="{FF2B5EF4-FFF2-40B4-BE49-F238E27FC236}">
                <a16:creationId xmlns:a16="http://schemas.microsoft.com/office/drawing/2014/main" id="{608EB055-73F3-4ED3-B54E-85A56368E290}"/>
              </a:ext>
            </a:extLst>
          </p:cNvPr>
          <p:cNvPicPr>
            <a:picLocks noChangeAspect="1"/>
          </p:cNvPicPr>
          <p:nvPr/>
        </p:nvPicPr>
        <p:blipFill rotWithShape="1">
          <a:blip r:embed="rId13">
            <a:extLst>
              <a:ext uri="{28A0092B-C50C-407E-A947-70E740481C1C}">
                <a14:useLocalDpi xmlns:a14="http://schemas.microsoft.com/office/drawing/2010/main" val="0"/>
              </a:ext>
            </a:extLst>
          </a:blip>
          <a:srcRect l="11992" r="13193"/>
          <a:stretch/>
        </p:blipFill>
        <p:spPr>
          <a:xfrm>
            <a:off x="4864651" y="2073918"/>
            <a:ext cx="547948" cy="488268"/>
          </a:xfrm>
          <a:prstGeom prst="rect">
            <a:avLst/>
          </a:prstGeom>
        </p:spPr>
      </p:pic>
      <p:pic>
        <p:nvPicPr>
          <p:cNvPr id="36" name="Picture 35">
            <a:extLst>
              <a:ext uri="{FF2B5EF4-FFF2-40B4-BE49-F238E27FC236}">
                <a16:creationId xmlns:a16="http://schemas.microsoft.com/office/drawing/2014/main" id="{551A8147-803F-46DC-9EE1-53232E58423D}"/>
              </a:ext>
            </a:extLst>
          </p:cNvPr>
          <p:cNvPicPr>
            <a:picLocks noChangeAspect="1"/>
          </p:cNvPicPr>
          <p:nvPr/>
        </p:nvPicPr>
        <p:blipFill>
          <a:blip r:embed="rId14"/>
          <a:stretch>
            <a:fillRect/>
          </a:stretch>
        </p:blipFill>
        <p:spPr>
          <a:xfrm>
            <a:off x="2868963" y="3146038"/>
            <a:ext cx="1494870" cy="792196"/>
          </a:xfrm>
          <a:prstGeom prst="rect">
            <a:avLst/>
          </a:prstGeom>
        </p:spPr>
      </p:pic>
      <p:sp>
        <p:nvSpPr>
          <p:cNvPr id="59" name="Arrow: Right 58">
            <a:extLst>
              <a:ext uri="{FF2B5EF4-FFF2-40B4-BE49-F238E27FC236}">
                <a16:creationId xmlns:a16="http://schemas.microsoft.com/office/drawing/2014/main" id="{303BEF50-D180-4A45-BB9E-85D9DA666084}"/>
              </a:ext>
            </a:extLst>
          </p:cNvPr>
          <p:cNvSpPr/>
          <p:nvPr/>
        </p:nvSpPr>
        <p:spPr>
          <a:xfrm rot="10800000" flipH="1">
            <a:off x="2395899" y="3244918"/>
            <a:ext cx="660809"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D20738FE-01FE-4D8F-83C2-3431D01936AE}"/>
              </a:ext>
            </a:extLst>
          </p:cNvPr>
          <p:cNvPicPr>
            <a:picLocks noChangeAspect="1"/>
          </p:cNvPicPr>
          <p:nvPr/>
        </p:nvPicPr>
        <p:blipFill rotWithShape="1">
          <a:blip r:embed="rId15">
            <a:extLst>
              <a:ext uri="{28A0092B-C50C-407E-A947-70E740481C1C}">
                <a14:useLocalDpi xmlns:a14="http://schemas.microsoft.com/office/drawing/2010/main" val="0"/>
              </a:ext>
            </a:extLst>
          </a:blip>
          <a:srcRect l="8508" r="8289"/>
          <a:stretch/>
        </p:blipFill>
        <p:spPr>
          <a:xfrm>
            <a:off x="5492747" y="2084057"/>
            <a:ext cx="555378" cy="483932"/>
          </a:xfrm>
          <a:prstGeom prst="rect">
            <a:avLst/>
          </a:prstGeom>
        </p:spPr>
      </p:pic>
      <p:pic>
        <p:nvPicPr>
          <p:cNvPr id="14" name="Picture 13">
            <a:extLst>
              <a:ext uri="{FF2B5EF4-FFF2-40B4-BE49-F238E27FC236}">
                <a16:creationId xmlns:a16="http://schemas.microsoft.com/office/drawing/2014/main" id="{46F96ABA-DE04-404D-A1F5-F3F6112AA9DE}"/>
              </a:ext>
            </a:extLst>
          </p:cNvPr>
          <p:cNvPicPr>
            <a:picLocks noChangeAspect="1"/>
          </p:cNvPicPr>
          <p:nvPr/>
        </p:nvPicPr>
        <p:blipFill rotWithShape="1">
          <a:blip r:embed="rId16">
            <a:extLst>
              <a:ext uri="{28A0092B-C50C-407E-A947-70E740481C1C}">
                <a14:useLocalDpi xmlns:a14="http://schemas.microsoft.com/office/drawing/2010/main" val="0"/>
              </a:ext>
            </a:extLst>
          </a:blip>
          <a:srcRect l="12014" r="13182"/>
          <a:stretch/>
        </p:blipFill>
        <p:spPr>
          <a:xfrm>
            <a:off x="4863063" y="2609845"/>
            <a:ext cx="547948" cy="488268"/>
          </a:xfrm>
          <a:prstGeom prst="rect">
            <a:avLst/>
          </a:prstGeom>
        </p:spPr>
      </p:pic>
      <p:pic>
        <p:nvPicPr>
          <p:cNvPr id="17" name="Picture 16">
            <a:extLst>
              <a:ext uri="{FF2B5EF4-FFF2-40B4-BE49-F238E27FC236}">
                <a16:creationId xmlns:a16="http://schemas.microsoft.com/office/drawing/2014/main" id="{92DE53D2-A437-453D-9868-C2E80ADD62E4}"/>
              </a:ext>
            </a:extLst>
          </p:cNvPr>
          <p:cNvPicPr>
            <a:picLocks noChangeAspect="1"/>
          </p:cNvPicPr>
          <p:nvPr/>
        </p:nvPicPr>
        <p:blipFill rotWithShape="1">
          <a:blip r:embed="rId17">
            <a:extLst>
              <a:ext uri="{28A0092B-C50C-407E-A947-70E740481C1C}">
                <a14:useLocalDpi xmlns:a14="http://schemas.microsoft.com/office/drawing/2010/main" val="0"/>
              </a:ext>
            </a:extLst>
          </a:blip>
          <a:srcRect l="755" r="28175"/>
          <a:stretch/>
        </p:blipFill>
        <p:spPr>
          <a:xfrm>
            <a:off x="5492745" y="2607090"/>
            <a:ext cx="555379" cy="483932"/>
          </a:xfrm>
          <a:prstGeom prst="rect">
            <a:avLst/>
          </a:prstGeom>
        </p:spPr>
      </p:pic>
      <p:pic>
        <p:nvPicPr>
          <p:cNvPr id="19" name="Picture 18">
            <a:extLst>
              <a:ext uri="{FF2B5EF4-FFF2-40B4-BE49-F238E27FC236}">
                <a16:creationId xmlns:a16="http://schemas.microsoft.com/office/drawing/2014/main" id="{6EC4C675-3C7E-4571-970D-94C51107B395}"/>
              </a:ext>
            </a:extLst>
          </p:cNvPr>
          <p:cNvPicPr>
            <a:picLocks noChangeAspect="1"/>
          </p:cNvPicPr>
          <p:nvPr/>
        </p:nvPicPr>
        <p:blipFill rotWithShape="1">
          <a:blip r:embed="rId18">
            <a:extLst>
              <a:ext uri="{28A0092B-C50C-407E-A947-70E740481C1C}">
                <a14:useLocalDpi xmlns:a14="http://schemas.microsoft.com/office/drawing/2010/main" val="0"/>
              </a:ext>
            </a:extLst>
          </a:blip>
          <a:srcRect t="8325" b="6572"/>
          <a:stretch/>
        </p:blipFill>
        <p:spPr>
          <a:xfrm>
            <a:off x="4857833" y="3224349"/>
            <a:ext cx="1190291" cy="675314"/>
          </a:xfrm>
          <a:prstGeom prst="rect">
            <a:avLst/>
          </a:prstGeom>
        </p:spPr>
      </p:pic>
      <p:pic>
        <p:nvPicPr>
          <p:cNvPr id="35" name="Picture 2" descr="C:\Documents and Settings\Hugues\My Documents\rcs\Comm\2010-03 Verbier\ecran-liaisons.jpg">
            <a:extLst>
              <a:ext uri="{FF2B5EF4-FFF2-40B4-BE49-F238E27FC236}">
                <a16:creationId xmlns:a16="http://schemas.microsoft.com/office/drawing/2014/main" id="{BFF276AE-4DBA-435B-B3A8-765063D54E5B}"/>
              </a:ext>
            </a:extLst>
          </p:cNvPr>
          <p:cNvPicPr>
            <a:picLocks noChangeAspect="1" noChangeArrowheads="1"/>
          </p:cNvPicPr>
          <p:nvPr/>
        </p:nvPicPr>
        <p:blipFill>
          <a:blip r:embed="rId19" cstate="print">
            <a:duotone>
              <a:schemeClr val="accent1">
                <a:shade val="45000"/>
                <a:satMod val="135000"/>
              </a:schemeClr>
              <a:prstClr val="white"/>
            </a:duotone>
          </a:blip>
          <a:stretch>
            <a:fillRect/>
          </a:stretch>
        </p:blipFill>
        <p:spPr bwMode="auto">
          <a:xfrm>
            <a:off x="6853814" y="2957426"/>
            <a:ext cx="1850630" cy="1004772"/>
          </a:xfrm>
          <a:prstGeom prst="rect">
            <a:avLst/>
          </a:prstGeom>
          <a:noFill/>
        </p:spPr>
      </p:pic>
      <p:sp>
        <p:nvSpPr>
          <p:cNvPr id="37" name="Rectangle 36">
            <a:extLst>
              <a:ext uri="{FF2B5EF4-FFF2-40B4-BE49-F238E27FC236}">
                <a16:creationId xmlns:a16="http://schemas.microsoft.com/office/drawing/2014/main" id="{25016DB5-DF4D-43B1-BBAA-1C9864670590}"/>
              </a:ext>
            </a:extLst>
          </p:cNvPr>
          <p:cNvSpPr/>
          <p:nvPr/>
        </p:nvSpPr>
        <p:spPr>
          <a:xfrm>
            <a:off x="2223580" y="4275453"/>
            <a:ext cx="4572000" cy="954107"/>
          </a:xfrm>
          <a:prstGeom prst="rect">
            <a:avLst/>
          </a:prstGeom>
        </p:spPr>
        <p:txBody>
          <a:bodyPr>
            <a:spAutoFit/>
          </a:bodyPr>
          <a:lstStyle/>
          <a:p>
            <a:pPr algn="ctr"/>
            <a:r>
              <a:rPr lang="en-GB" sz="1400" dirty="0" err="1">
                <a:solidFill>
                  <a:schemeClr val="bg2"/>
                </a:solidFill>
                <a:latin typeface="Nunito Sans SemiBold" panose="00000700000000000000" pitchFamily="2" charset="0"/>
              </a:rPr>
              <a:t>Verbinden</a:t>
            </a:r>
            <a:r>
              <a:rPr lang="en-GB" sz="1400" dirty="0">
                <a:solidFill>
                  <a:schemeClr val="bg2"/>
                </a:solidFill>
                <a:latin typeface="Nunito Sans SemiBold" panose="00000700000000000000" pitchFamily="2" charset="0"/>
              </a:rPr>
              <a:t> Sie </a:t>
            </a:r>
            <a:r>
              <a:rPr lang="en-GB" sz="1400" dirty="0" err="1">
                <a:solidFill>
                  <a:schemeClr val="bg2"/>
                </a:solidFill>
                <a:latin typeface="Nunito Sans SemiBold" panose="00000700000000000000" pitchFamily="2" charset="0"/>
              </a:rPr>
              <a:t>sich</a:t>
            </a:r>
            <a:r>
              <a:rPr lang="en-GB" sz="1400" dirty="0">
                <a:solidFill>
                  <a:schemeClr val="bg2"/>
                </a:solidFill>
                <a:latin typeface="Nunito Sans SemiBold" panose="00000700000000000000" pitchFamily="2" charset="0"/>
              </a:rPr>
              <a:t> </a:t>
            </a:r>
            <a:r>
              <a:rPr lang="en-GB" sz="1400" dirty="0" err="1">
                <a:solidFill>
                  <a:schemeClr val="bg2"/>
                </a:solidFill>
                <a:latin typeface="Nunito Sans SemiBold" panose="00000700000000000000" pitchFamily="2" charset="0"/>
              </a:rPr>
              <a:t>mit</a:t>
            </a:r>
            <a:r>
              <a:rPr lang="en-GB" sz="1400" dirty="0">
                <a:solidFill>
                  <a:schemeClr val="bg2"/>
                </a:solidFill>
                <a:latin typeface="Nunito Sans SemiBold" panose="00000700000000000000" pitchFamily="2" charset="0"/>
              </a:rPr>
              <a:t> </a:t>
            </a:r>
            <a:r>
              <a:rPr lang="en-GB" sz="1400" dirty="0" err="1">
                <a:solidFill>
                  <a:schemeClr val="bg2"/>
                </a:solidFill>
                <a:latin typeface="Nunito Sans SemiBold" panose="00000700000000000000" pitchFamily="2" charset="0"/>
              </a:rPr>
              <a:t>dem</a:t>
            </a:r>
            <a:r>
              <a:rPr lang="en-GB" sz="1400" dirty="0">
                <a:solidFill>
                  <a:schemeClr val="bg2"/>
                </a:solidFill>
                <a:latin typeface="Nunito Sans SemiBold" panose="00000700000000000000" pitchFamily="2" charset="0"/>
              </a:rPr>
              <a:t> Intranet, WWS</a:t>
            </a:r>
            <a:r>
              <a:rPr lang="en-GB" sz="1400" dirty="0">
                <a:solidFill>
                  <a:schemeClr val="bg2"/>
                </a:solidFill>
                <a:latin typeface="Arial Nova Light" panose="020B0304020202020204" pitchFamily="34" charset="0"/>
                <a:cs typeface="MoolBoran" panose="020B0604020202020204" pitchFamily="34" charset="0"/>
              </a:rPr>
              <a:t>*</a:t>
            </a:r>
            <a:r>
              <a:rPr lang="en-GB" sz="1400" dirty="0">
                <a:solidFill>
                  <a:schemeClr val="bg2"/>
                </a:solidFill>
                <a:latin typeface="Nunito Sans SemiBold" panose="00000700000000000000" pitchFamily="2" charset="0"/>
              </a:rPr>
              <a:t>, CRM und </a:t>
            </a:r>
            <a:r>
              <a:rPr lang="en-GB" sz="1400" dirty="0" err="1">
                <a:solidFill>
                  <a:schemeClr val="bg2"/>
                </a:solidFill>
                <a:latin typeface="Nunito Sans SemiBold" panose="00000700000000000000" pitchFamily="2" charset="0"/>
              </a:rPr>
              <a:t>mehr</a:t>
            </a:r>
            <a:endParaRPr lang="en-GB" sz="1400" dirty="0">
              <a:solidFill>
                <a:schemeClr val="bg2"/>
              </a:solidFill>
              <a:latin typeface="Nunito Sans SemiBold" panose="00000700000000000000" pitchFamily="2" charset="0"/>
            </a:endParaRPr>
          </a:p>
          <a:p>
            <a:pPr algn="ctr"/>
            <a:r>
              <a:rPr lang="de-DE" sz="1400" dirty="0">
                <a:solidFill>
                  <a:schemeClr val="bg2"/>
                </a:solidFill>
                <a:latin typeface="Nunito Sans SemiBold" panose="00000700000000000000" pitchFamily="2" charset="0"/>
              </a:rPr>
              <a:t>Keine manuelle Inhaltsverwaltung</a:t>
            </a:r>
            <a:endParaRPr lang="en-GB" sz="1400" dirty="0">
              <a:solidFill>
                <a:schemeClr val="bg2"/>
              </a:solidFill>
              <a:latin typeface="Nunito Sans SemiBold" panose="00000700000000000000" pitchFamily="2" charset="0"/>
            </a:endParaRPr>
          </a:p>
          <a:p>
            <a:pPr algn="ctr"/>
            <a:endParaRPr lang="en-GB" sz="1400" dirty="0">
              <a:solidFill>
                <a:schemeClr val="bg2"/>
              </a:solidFill>
              <a:latin typeface="Nunito Sans SemiBold" panose="00000700000000000000" pitchFamily="2" charset="0"/>
            </a:endParaRPr>
          </a:p>
        </p:txBody>
      </p:sp>
      <p:sp>
        <p:nvSpPr>
          <p:cNvPr id="38" name="TextBox 37">
            <a:extLst>
              <a:ext uri="{FF2B5EF4-FFF2-40B4-BE49-F238E27FC236}">
                <a16:creationId xmlns:a16="http://schemas.microsoft.com/office/drawing/2014/main" id="{8B89680F-EE5E-461D-AD4B-20CF218F384F}"/>
              </a:ext>
            </a:extLst>
          </p:cNvPr>
          <p:cNvSpPr txBox="1"/>
          <p:nvPr/>
        </p:nvSpPr>
        <p:spPr>
          <a:xfrm>
            <a:off x="247925" y="4905666"/>
            <a:ext cx="4106596" cy="215444"/>
          </a:xfrm>
          <a:prstGeom prst="rect">
            <a:avLst/>
          </a:prstGeom>
          <a:noFill/>
        </p:spPr>
        <p:txBody>
          <a:bodyPr wrap="square" rtlCol="0">
            <a:spAutoFit/>
          </a:bodyPr>
          <a:lstStyle/>
          <a:p>
            <a:r>
              <a:rPr lang="en-US" sz="700" dirty="0">
                <a:solidFill>
                  <a:schemeClr val="bg2"/>
                </a:solidFill>
                <a:latin typeface="Arial Nova Light" panose="020B0304020202020204" pitchFamily="34" charset="0"/>
              </a:rPr>
              <a:t>*</a:t>
            </a:r>
            <a:r>
              <a:rPr lang="en-US" sz="800" dirty="0"/>
              <a:t> WWS: </a:t>
            </a:r>
            <a:r>
              <a:rPr lang="en-US" sz="800"/>
              <a:t>Warenwirtschaft</a:t>
            </a:r>
            <a:endParaRPr lang="en-US" sz="700" dirty="0">
              <a:solidFill>
                <a:schemeClr val="bg2"/>
              </a:solidFill>
              <a:latin typeface="Arial Nova Light" panose="020B0304020202020204" pitchFamily="34" charset="0"/>
            </a:endParaRPr>
          </a:p>
        </p:txBody>
      </p:sp>
    </p:spTree>
    <p:extLst>
      <p:ext uri="{BB962C8B-B14F-4D97-AF65-F5344CB8AC3E}">
        <p14:creationId xmlns:p14="http://schemas.microsoft.com/office/powerpoint/2010/main" val="28313438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5" name="TextBox 34">
            <a:extLst>
              <a:ext uri="{FF2B5EF4-FFF2-40B4-BE49-F238E27FC236}">
                <a16:creationId xmlns:a16="http://schemas.microsoft.com/office/drawing/2014/main" id="{A339C568-319D-4ED5-8113-F4F7A043002B}"/>
              </a:ext>
            </a:extLst>
          </p:cNvPr>
          <p:cNvSpPr txBox="1"/>
          <p:nvPr/>
        </p:nvSpPr>
        <p:spPr>
          <a:xfrm>
            <a:off x="251997" y="1368672"/>
            <a:ext cx="2573155"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en-GB" sz="1000">
                <a:solidFill>
                  <a:schemeClr val="bg1"/>
                </a:solidFill>
                <a:latin typeface="Nunito Sans"/>
              </a:rPr>
              <a:t>Patienten-Check-In und </a:t>
            </a:r>
            <a:r>
              <a:rPr lang="en-GB" sz="1000" err="1">
                <a:solidFill>
                  <a:schemeClr val="bg1"/>
                </a:solidFill>
                <a:latin typeface="Nunito Sans"/>
              </a:rPr>
              <a:t>Orientierung</a:t>
            </a:r>
            <a:endParaRPr lang="en-GB" sz="1000">
              <a:solidFill>
                <a:schemeClr val="bg1"/>
              </a:solidFill>
              <a:latin typeface="Nunito Sans"/>
            </a:endParaRPr>
          </a:p>
          <a:p>
            <a:pPr algn="ctr"/>
            <a:endParaRPr lang="en-GB" sz="1000" dirty="0">
              <a:solidFill>
                <a:schemeClr val="bg1"/>
              </a:solidFill>
              <a:latin typeface="Nunito Sans" panose="00000500000000000000" pitchFamily="2" charset="0"/>
            </a:endParaRPr>
          </a:p>
        </p:txBody>
      </p:sp>
      <p:sp>
        <p:nvSpPr>
          <p:cNvPr id="36" name="TextBox 35">
            <a:extLst>
              <a:ext uri="{FF2B5EF4-FFF2-40B4-BE49-F238E27FC236}">
                <a16:creationId xmlns:a16="http://schemas.microsoft.com/office/drawing/2014/main" id="{E7A39843-4191-48CC-97B9-7D473C5E1E33}"/>
              </a:ext>
            </a:extLst>
          </p:cNvPr>
          <p:cNvSpPr txBox="1"/>
          <p:nvPr/>
        </p:nvSpPr>
        <p:spPr>
          <a:xfrm>
            <a:off x="3278841" y="1371535"/>
            <a:ext cx="2576750" cy="5539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de" sz="1000">
                <a:solidFill>
                  <a:schemeClr val="bg1"/>
                </a:solidFill>
                <a:latin typeface="Nunito Sans"/>
              </a:rPr>
              <a:t>Standortgebundene Daten: </a:t>
            </a:r>
            <a:r>
              <a:rPr lang="de" sz="1000" dirty="0">
                <a:solidFill>
                  <a:schemeClr val="bg1"/>
                </a:solidFill>
                <a:latin typeface="Nunito Sans"/>
              </a:rPr>
              <a:t>Zeitzone, Wetter, ...</a:t>
            </a:r>
            <a:endParaRPr lang="en-GB" sz="1000" dirty="0">
              <a:solidFill>
                <a:schemeClr val="bg1"/>
              </a:solidFill>
              <a:latin typeface="Nunito Sans"/>
            </a:endParaRPr>
          </a:p>
          <a:p>
            <a:pPr algn="ctr"/>
            <a:r>
              <a:rPr lang="en-GB" sz="1000" dirty="0">
                <a:solidFill>
                  <a:schemeClr val="bg1"/>
                </a:solidFill>
                <a:latin typeface="Nunito Sans" panose="00000500000000000000" pitchFamily="2" charset="0"/>
              </a:rPr>
              <a:t>, …</a:t>
            </a:r>
          </a:p>
        </p:txBody>
      </p:sp>
      <p:sp>
        <p:nvSpPr>
          <p:cNvPr id="37" name="TextBox 36">
            <a:extLst>
              <a:ext uri="{FF2B5EF4-FFF2-40B4-BE49-F238E27FC236}">
                <a16:creationId xmlns:a16="http://schemas.microsoft.com/office/drawing/2014/main" id="{EADF5A22-02E7-4D76-BA74-56282DCA2548}"/>
              </a:ext>
            </a:extLst>
          </p:cNvPr>
          <p:cNvSpPr txBox="1"/>
          <p:nvPr/>
        </p:nvSpPr>
        <p:spPr>
          <a:xfrm>
            <a:off x="6318849" y="1367687"/>
            <a:ext cx="2573154"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en-GB" sz="1050">
                <a:solidFill>
                  <a:schemeClr val="bg1"/>
                </a:solidFill>
                <a:latin typeface="Nunito Sans"/>
              </a:rPr>
              <a:t>Raumreservierungen</a:t>
            </a:r>
            <a:endParaRPr lang="en-GB" sz="1050">
              <a:solidFill>
                <a:schemeClr val="bg1"/>
              </a:solidFill>
              <a:latin typeface="Nunito Sans" panose="00000500000000000000" pitchFamily="2" charset="0"/>
            </a:endParaRPr>
          </a:p>
          <a:p>
            <a:pPr algn="ctr"/>
            <a:r>
              <a:rPr lang="en-GB" sz="1050" dirty="0">
                <a:solidFill>
                  <a:schemeClr val="bg1"/>
                </a:solidFill>
                <a:latin typeface="Nunito Sans"/>
              </a:rPr>
              <a:t>,</a:t>
            </a:r>
            <a:r>
              <a:rPr lang="en-GB" sz="1050" err="1">
                <a:solidFill>
                  <a:schemeClr val="bg1"/>
                </a:solidFill>
                <a:latin typeface="Nunito Sans"/>
              </a:rPr>
              <a:t>Öffnungszeiten</a:t>
            </a:r>
            <a:r>
              <a:rPr lang="en-GB" sz="1050" dirty="0">
                <a:solidFill>
                  <a:schemeClr val="bg1"/>
                </a:solidFill>
                <a:latin typeface="Nunito Sans"/>
              </a:rPr>
              <a:t>, …</a:t>
            </a:r>
          </a:p>
        </p:txBody>
      </p:sp>
      <p:sp>
        <p:nvSpPr>
          <p:cNvPr id="38" name="TextBox 37">
            <a:extLst>
              <a:ext uri="{FF2B5EF4-FFF2-40B4-BE49-F238E27FC236}">
                <a16:creationId xmlns:a16="http://schemas.microsoft.com/office/drawing/2014/main" id="{D0FDF7CD-0E38-40BB-9D89-B213CD300327}"/>
              </a:ext>
            </a:extLst>
          </p:cNvPr>
          <p:cNvSpPr txBox="1"/>
          <p:nvPr/>
        </p:nvSpPr>
        <p:spPr>
          <a:xfrm>
            <a:off x="0" y="3901998"/>
            <a:ext cx="9144000" cy="738664"/>
          </a:xfrm>
          <a:prstGeom prst="rect">
            <a:avLst/>
          </a:prstGeom>
          <a:noFill/>
          <a:ln>
            <a:noFill/>
          </a:ln>
        </p:spPr>
        <p:txBody>
          <a:bodyPr wrap="square" rtlCol="0" anchor="t">
            <a:spAutoFit/>
          </a:bodyPr>
          <a:lstStyle/>
          <a:p>
            <a:pPr algn="ctr"/>
            <a:r>
              <a:rPr lang="de" sz="1400" dirty="0">
                <a:latin typeface="Nunito Sans" panose="00000500000000000000" pitchFamily="2" charset="0"/>
              </a:rPr>
              <a:t>Keine Zwangszonen, Vorlagen- oder Design-Einschränkungen.</a:t>
            </a:r>
          </a:p>
          <a:p>
            <a:pPr algn="ctr"/>
            <a:r>
              <a:rPr lang="de" sz="1400" dirty="0">
                <a:latin typeface="Nunito Sans"/>
              </a:rPr>
              <a:t>Keine Verzögerungen oder erzwungene Intervalle bei Inhaltsaktualisierungen.</a:t>
            </a:r>
            <a:endParaRPr lang="en-GB" sz="1400" dirty="0">
              <a:latin typeface="Nunito Sans"/>
            </a:endParaRPr>
          </a:p>
          <a:p>
            <a:pPr algn="ctr"/>
            <a:endParaRPr lang="en-GB" sz="1400" dirty="0">
              <a:latin typeface="Nunito Sans" panose="00000500000000000000" pitchFamily="2" charset="0"/>
            </a:endParaRPr>
          </a:p>
        </p:txBody>
      </p:sp>
      <p:sp>
        <p:nvSpPr>
          <p:cNvPr id="41" name="Rectangle 40">
            <a:extLst>
              <a:ext uri="{FF2B5EF4-FFF2-40B4-BE49-F238E27FC236}">
                <a16:creationId xmlns:a16="http://schemas.microsoft.com/office/drawing/2014/main" id="{839D1BD6-FBC1-4D78-92D2-352F3E67D734}"/>
              </a:ext>
            </a:extLst>
          </p:cNvPr>
          <p:cNvSpPr/>
          <p:nvPr/>
        </p:nvSpPr>
        <p:spPr>
          <a:xfrm>
            <a:off x="428638" y="1996689"/>
            <a:ext cx="2306956" cy="896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Connector 46">
            <a:extLst>
              <a:ext uri="{FF2B5EF4-FFF2-40B4-BE49-F238E27FC236}">
                <a16:creationId xmlns:a16="http://schemas.microsoft.com/office/drawing/2014/main" id="{46C77919-620A-47B7-BC65-DE357FAC8E7E}"/>
              </a:ext>
            </a:extLst>
          </p:cNvPr>
          <p:cNvCxnSpPr>
            <a:cxnSpLocks/>
          </p:cNvCxnSpPr>
          <p:nvPr/>
        </p:nvCxnSpPr>
        <p:spPr>
          <a:xfrm>
            <a:off x="2220686" y="3892300"/>
            <a:ext cx="45447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12BA3A9-4ECD-44DD-8D77-4C9082100FFD}"/>
              </a:ext>
            </a:extLst>
          </p:cNvPr>
          <p:cNvCxnSpPr>
            <a:cxnSpLocks/>
          </p:cNvCxnSpPr>
          <p:nvPr/>
        </p:nvCxnSpPr>
        <p:spPr>
          <a:xfrm>
            <a:off x="2220686" y="4425218"/>
            <a:ext cx="4544785" cy="0"/>
          </a:xfrm>
          <a:prstGeom prst="line">
            <a:avLst/>
          </a:prstGeom>
        </p:spPr>
        <p:style>
          <a:lnRef idx="1">
            <a:schemeClr val="accent1"/>
          </a:lnRef>
          <a:fillRef idx="0">
            <a:schemeClr val="accent1"/>
          </a:fillRef>
          <a:effectRef idx="0">
            <a:schemeClr val="accent1"/>
          </a:effectRef>
          <a:fontRef idx="minor">
            <a:schemeClr val="tx1"/>
          </a:fontRef>
        </p:style>
      </p:cxnSp>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Flexibilität</a:t>
            </a:r>
            <a:r>
              <a:rPr lang="en-GB" sz="2400" dirty="0"/>
              <a:t> </a:t>
            </a:r>
            <a:r>
              <a:rPr lang="en-GB" sz="2400" dirty="0" err="1"/>
              <a:t>bei</a:t>
            </a:r>
            <a:r>
              <a:rPr lang="en-GB" sz="2400" dirty="0"/>
              <a:t> </a:t>
            </a:r>
            <a:r>
              <a:rPr lang="en-GB" sz="2400" dirty="0" err="1"/>
              <a:t>Planung</a:t>
            </a:r>
            <a:r>
              <a:rPr lang="en-GB" sz="2400" dirty="0"/>
              <a:t> und Design.</a:t>
            </a:r>
          </a:p>
        </p:txBody>
      </p:sp>
      <p:pic>
        <p:nvPicPr>
          <p:cNvPr id="15" name="Picture 14">
            <a:extLst>
              <a:ext uri="{FF2B5EF4-FFF2-40B4-BE49-F238E27FC236}">
                <a16:creationId xmlns:a16="http://schemas.microsoft.com/office/drawing/2014/main" id="{2C405CB8-FC1F-41D3-9980-13EFC22373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844" y="1530565"/>
            <a:ext cx="3287895" cy="2191929"/>
          </a:xfrm>
          <a:prstGeom prst="rect">
            <a:avLst/>
          </a:prstGeom>
        </p:spPr>
      </p:pic>
      <p:pic>
        <p:nvPicPr>
          <p:cNvPr id="3" name="Picture 2">
            <a:extLst>
              <a:ext uri="{FF2B5EF4-FFF2-40B4-BE49-F238E27FC236}">
                <a16:creationId xmlns:a16="http://schemas.microsoft.com/office/drawing/2014/main" id="{F8B81A37-EDCD-437F-9F2B-0D973A6034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81595" y="1539792"/>
            <a:ext cx="3288600" cy="2192399"/>
          </a:xfrm>
          <a:prstGeom prst="rect">
            <a:avLst/>
          </a:prstGeom>
        </p:spPr>
      </p:pic>
      <p:pic>
        <p:nvPicPr>
          <p:cNvPr id="5" name="Picture 4">
            <a:extLst>
              <a:ext uri="{FF2B5EF4-FFF2-40B4-BE49-F238E27FC236}">
                <a16:creationId xmlns:a16="http://schemas.microsoft.com/office/drawing/2014/main" id="{B65CF03B-44C8-4762-8DEB-E70AF4029D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2034" y="1539296"/>
            <a:ext cx="3288600" cy="2192399"/>
          </a:xfrm>
          <a:prstGeom prst="rect">
            <a:avLst/>
          </a:prstGeom>
        </p:spPr>
      </p:pic>
      <p:pic>
        <p:nvPicPr>
          <p:cNvPr id="4" name="Picture 3" descr="A screenshot of a computer screen&#10;&#10;Description automatically generated">
            <a:extLst>
              <a:ext uri="{FF2B5EF4-FFF2-40B4-BE49-F238E27FC236}">
                <a16:creationId xmlns:a16="http://schemas.microsoft.com/office/drawing/2014/main" id="{C0D816C6-8422-4BD6-A1D3-4C05941F326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91164" y="1535520"/>
            <a:ext cx="3285472" cy="2194379"/>
          </a:xfrm>
          <a:prstGeom prst="rect">
            <a:avLst/>
          </a:prstGeom>
        </p:spPr>
      </p:pic>
      <p:pic>
        <p:nvPicPr>
          <p:cNvPr id="7" name="Picture 6" descr="A screenshot of a computer screen&#10;&#10;Description automatically generated">
            <a:extLst>
              <a:ext uri="{FF2B5EF4-FFF2-40B4-BE49-F238E27FC236}">
                <a16:creationId xmlns:a16="http://schemas.microsoft.com/office/drawing/2014/main" id="{1B517D5A-75E5-4BB2-B55B-497715A7AB5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8844" y="1539059"/>
            <a:ext cx="3285472" cy="2188283"/>
          </a:xfrm>
          <a:prstGeom prst="rect">
            <a:avLst/>
          </a:prstGeom>
        </p:spPr>
      </p:pic>
    </p:spTree>
    <p:extLst>
      <p:ext uri="{BB962C8B-B14F-4D97-AF65-F5344CB8AC3E}">
        <p14:creationId xmlns:p14="http://schemas.microsoft.com/office/powerpoint/2010/main" val="8971468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 screen&#10;&#10;Description automatically generated">
            <a:extLst>
              <a:ext uri="{FF2B5EF4-FFF2-40B4-BE49-F238E27FC236}">
                <a16:creationId xmlns:a16="http://schemas.microsoft.com/office/drawing/2014/main" id="{66E8087A-DCD1-4939-8F26-71247229C8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88" y="1034029"/>
            <a:ext cx="4980020" cy="3315950"/>
          </a:xfrm>
          <a:prstGeom prst="rect">
            <a:avLst/>
          </a:prstGeom>
        </p:spPr>
      </p:pic>
      <p:pic>
        <p:nvPicPr>
          <p:cNvPr id="5" name="Picture 4">
            <a:extLst>
              <a:ext uri="{FF2B5EF4-FFF2-40B4-BE49-F238E27FC236}">
                <a16:creationId xmlns:a16="http://schemas.microsoft.com/office/drawing/2014/main" id="{68FDBAA3-02FF-4EB8-90D1-AA98C43B8A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6375" y="1041649"/>
            <a:ext cx="4978801" cy="3319200"/>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de" sz="2400" dirty="0"/>
              <a:t> Flexibilität im Umgang mit Veranstaltungen oder    	 Notfällen.</a:t>
            </a:r>
            <a:r>
              <a:rPr lang="en-GB" sz="2400" dirty="0"/>
              <a:t>.</a:t>
            </a:r>
          </a:p>
        </p:txBody>
      </p:sp>
      <p:sp>
        <p:nvSpPr>
          <p:cNvPr id="27" name="Rectangle 26">
            <a:extLst>
              <a:ext uri="{FF2B5EF4-FFF2-40B4-BE49-F238E27FC236}">
                <a16:creationId xmlns:a16="http://schemas.microsoft.com/office/drawing/2014/main" id="{84A1EB45-8B3A-4788-B3F8-F21304E39385}"/>
              </a:ext>
            </a:extLst>
          </p:cNvPr>
          <p:cNvSpPr/>
          <p:nvPr/>
        </p:nvSpPr>
        <p:spPr>
          <a:xfrm>
            <a:off x="453988" y="1823351"/>
            <a:ext cx="3763336" cy="1446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6B28BFC5-116F-4C3C-9A74-D2FFAE43FE5B}"/>
              </a:ext>
            </a:extLst>
          </p:cNvPr>
          <p:cNvSpPr txBox="1"/>
          <p:nvPr/>
        </p:nvSpPr>
        <p:spPr>
          <a:xfrm>
            <a:off x="1965506" y="4212814"/>
            <a:ext cx="5212987" cy="723275"/>
          </a:xfrm>
          <a:prstGeom prst="rect">
            <a:avLst/>
          </a:prstGeom>
          <a:noFill/>
          <a:ln>
            <a:noFill/>
          </a:ln>
        </p:spPr>
        <p:txBody>
          <a:bodyPr wrap="square" rtlCol="0">
            <a:spAutoFit/>
          </a:bodyPr>
          <a:lstStyle/>
          <a:p>
            <a:pPr algn="ctr"/>
            <a:r>
              <a:rPr lang="de-DE" dirty="0">
                <a:latin typeface="Nunito Sans" panose="00000500000000000000" pitchFamily="2" charset="0"/>
              </a:rPr>
              <a:t>Kompatibilität mit Netzwerk-Triggern: Pager-Systeme, Evakuierungssysteme, AMX- und </a:t>
            </a:r>
            <a:r>
              <a:rPr lang="de-DE" dirty="0" err="1">
                <a:latin typeface="Nunito Sans" panose="00000500000000000000" pitchFamily="2" charset="0"/>
              </a:rPr>
              <a:t>Crestron</a:t>
            </a:r>
            <a:r>
              <a:rPr lang="de-DE" dirty="0">
                <a:latin typeface="Nunito Sans" panose="00000500000000000000" pitchFamily="2" charset="0"/>
              </a:rPr>
              <a:t>-Gebäudesteuerungen.</a:t>
            </a:r>
          </a:p>
          <a:p>
            <a:pPr algn="ctr"/>
            <a:endParaRPr lang="en-GB" sz="1400" dirty="0">
              <a:latin typeface="Nunito Sans" panose="00000500000000000000" pitchFamily="2" charset="0"/>
            </a:endParaRPr>
          </a:p>
        </p:txBody>
      </p:sp>
      <p:cxnSp>
        <p:nvCxnSpPr>
          <p:cNvPr id="40" name="Straight Connector 39">
            <a:extLst>
              <a:ext uri="{FF2B5EF4-FFF2-40B4-BE49-F238E27FC236}">
                <a16:creationId xmlns:a16="http://schemas.microsoft.com/office/drawing/2014/main" id="{796C9D2E-C807-4A65-BA97-99F268367F45}"/>
              </a:ext>
            </a:extLst>
          </p:cNvPr>
          <p:cNvCxnSpPr>
            <a:cxnSpLocks/>
          </p:cNvCxnSpPr>
          <p:nvPr/>
        </p:nvCxnSpPr>
        <p:spPr>
          <a:xfrm>
            <a:off x="1965506" y="4165185"/>
            <a:ext cx="52129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A3E80A8-557B-4F67-A2C8-229282F49E08}"/>
              </a:ext>
            </a:extLst>
          </p:cNvPr>
          <p:cNvCxnSpPr>
            <a:cxnSpLocks/>
          </p:cNvCxnSpPr>
          <p:nvPr/>
        </p:nvCxnSpPr>
        <p:spPr>
          <a:xfrm>
            <a:off x="1965506" y="4755900"/>
            <a:ext cx="521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Arrow: Right 19">
            <a:extLst>
              <a:ext uri="{FF2B5EF4-FFF2-40B4-BE49-F238E27FC236}">
                <a16:creationId xmlns:a16="http://schemas.microsoft.com/office/drawing/2014/main" id="{43E131D4-CD67-4356-97A0-B9EF945620DE}"/>
              </a:ext>
            </a:extLst>
          </p:cNvPr>
          <p:cNvSpPr/>
          <p:nvPr/>
        </p:nvSpPr>
        <p:spPr>
          <a:xfrm>
            <a:off x="4244579" y="2452342"/>
            <a:ext cx="627579" cy="247282"/>
          </a:xfrm>
          <a:prstGeom prst="rightArrow">
            <a:avLst/>
          </a:prstGeom>
          <a:solidFill>
            <a:schemeClr val="bg1"/>
          </a:solidFill>
          <a:ln>
            <a:solidFill>
              <a:srgbClr val="1B2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25531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2326A604-DC19-4A8C-810E-BC80A5BA34C3}"/>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EDD43502-8BF1-432D-939C-44B32EC432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5496" y="142926"/>
            <a:ext cx="954711" cy="410116"/>
          </a:xfrm>
          <a:prstGeom prst="rect">
            <a:avLst/>
          </a:prstGeom>
        </p:spPr>
      </p:pic>
      <p:sp>
        <p:nvSpPr>
          <p:cNvPr id="9" name="Title 8"/>
          <p:cNvSpPr>
            <a:spLocks noGrp="1"/>
          </p:cNvSpPr>
          <p:nvPr>
            <p:ph type="title"/>
          </p:nvPr>
        </p:nvSpPr>
        <p:spPr>
          <a:xfrm>
            <a:off x="198322" y="91985"/>
            <a:ext cx="7560000" cy="648000"/>
          </a:xfrm>
        </p:spPr>
        <p:txBody>
          <a:bodyPr/>
          <a:lstStyle/>
          <a:p>
            <a:pPr algn="l"/>
            <a:r>
              <a:rPr lang="en-US" sz="2400" dirty="0" err="1"/>
              <a:t>Echtzeit-Infos</a:t>
            </a:r>
            <a:endParaRPr lang="en-US" sz="2400" dirty="0"/>
          </a:p>
        </p:txBody>
      </p:sp>
      <p:pic>
        <p:nvPicPr>
          <p:cNvPr id="7" name="Picture 6">
            <a:extLst>
              <a:ext uri="{FF2B5EF4-FFF2-40B4-BE49-F238E27FC236}">
                <a16:creationId xmlns:a16="http://schemas.microsoft.com/office/drawing/2014/main" id="{74E0AF16-31B4-41AD-984F-9F44E639B741}"/>
              </a:ext>
            </a:extLst>
          </p:cNvPr>
          <p:cNvPicPr>
            <a:picLocks noChangeAspect="1"/>
          </p:cNvPicPr>
          <p:nvPr/>
        </p:nvPicPr>
        <p:blipFill>
          <a:blip r:embed="rId4"/>
          <a:stretch>
            <a:fillRect/>
          </a:stretch>
        </p:blipFill>
        <p:spPr>
          <a:xfrm>
            <a:off x="4442007" y="2284232"/>
            <a:ext cx="2154191" cy="1307251"/>
          </a:xfrm>
          <a:prstGeom prst="rect">
            <a:avLst/>
          </a:prstGeom>
          <a:ln>
            <a:noFill/>
          </a:ln>
          <a:effectLst/>
        </p:spPr>
      </p:pic>
      <p:sp>
        <p:nvSpPr>
          <p:cNvPr id="18" name="Content Placeholder 7">
            <a:extLst>
              <a:ext uri="{FF2B5EF4-FFF2-40B4-BE49-F238E27FC236}">
                <a16:creationId xmlns:a16="http://schemas.microsoft.com/office/drawing/2014/main" id="{0EDD4538-2CAA-4F5B-8E01-3C7E5CB9DAD2}"/>
              </a:ext>
            </a:extLst>
          </p:cNvPr>
          <p:cNvSpPr txBox="1">
            <a:spLocks/>
          </p:cNvSpPr>
          <p:nvPr/>
        </p:nvSpPr>
        <p:spPr>
          <a:xfrm>
            <a:off x="125534" y="4725369"/>
            <a:ext cx="5898846" cy="246220"/>
          </a:xfrm>
          <a:prstGeom prst="rect">
            <a:avLst/>
          </a:prstGeom>
        </p:spPr>
        <p:txBody>
          <a:bodyPr vert="horz" lIns="90000" tIns="46800" rIns="90000" bIns="46800" rtlCol="0" anchor="ctr">
            <a:normAutofit/>
          </a:bodyPr>
          <a:lstStyle>
            <a:lvl1pPr marL="0" indent="0" algn="l" defTabSz="914355" rtl="0" eaLnBrk="1" latinLnBrk="0" hangingPunct="1">
              <a:lnSpc>
                <a:spcPct val="90000"/>
              </a:lnSpc>
              <a:spcBef>
                <a:spcPts val="1000"/>
              </a:spcBef>
              <a:buFont typeface="Arial" panose="020B0604020202020204" pitchFamily="34" charset="0"/>
              <a:buNone/>
              <a:defRPr sz="20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2862" lvl="1" indent="0">
              <a:buNone/>
            </a:pPr>
            <a:r>
              <a:rPr lang="en-US" sz="900" dirty="0">
                <a:latin typeface="Nunito Sans" panose="00000500000000000000" pitchFamily="2" charset="0"/>
              </a:rPr>
              <a:t>*WWS: </a:t>
            </a:r>
            <a:r>
              <a:rPr lang="en-US" sz="900" dirty="0" err="1">
                <a:latin typeface="Nunito Sans" panose="00000500000000000000" pitchFamily="2" charset="0"/>
              </a:rPr>
              <a:t>Warenwirtschaft</a:t>
            </a:r>
            <a:endParaRPr lang="en-US" sz="900" dirty="0">
              <a:latin typeface="Nunito Sans" panose="00000500000000000000" pitchFamily="2" charset="0"/>
            </a:endParaRPr>
          </a:p>
        </p:txBody>
      </p:sp>
      <p:sp>
        <p:nvSpPr>
          <p:cNvPr id="14" name="TextBox 13">
            <a:extLst>
              <a:ext uri="{FF2B5EF4-FFF2-40B4-BE49-F238E27FC236}">
                <a16:creationId xmlns:a16="http://schemas.microsoft.com/office/drawing/2014/main" id="{D7D93C49-7DB2-430C-B9C6-47EFD2C20EE7}"/>
              </a:ext>
            </a:extLst>
          </p:cNvPr>
          <p:cNvSpPr txBox="1"/>
          <p:nvPr/>
        </p:nvSpPr>
        <p:spPr>
          <a:xfrm>
            <a:off x="0" y="1262419"/>
            <a:ext cx="9144000" cy="307777"/>
          </a:xfrm>
          <a:prstGeom prst="rect">
            <a:avLst/>
          </a:prstGeom>
          <a:noFill/>
          <a:ln>
            <a:noFill/>
          </a:ln>
        </p:spPr>
        <p:txBody>
          <a:bodyPr wrap="square" rtlCol="0">
            <a:spAutoFit/>
          </a:bodyPr>
          <a:lstStyle/>
          <a:p>
            <a:pPr algn="ctr"/>
            <a:r>
              <a:rPr lang="en-GB" sz="1400" dirty="0" err="1">
                <a:latin typeface="Nunito Sans" panose="00000500000000000000" pitchFamily="2" charset="0"/>
              </a:rPr>
              <a:t>Optimierte</a:t>
            </a:r>
            <a:r>
              <a:rPr lang="en-GB" sz="1400" dirty="0">
                <a:latin typeface="Nunito Sans" panose="00000500000000000000" pitchFamily="2" charset="0"/>
              </a:rPr>
              <a:t> Multi-System-</a:t>
            </a:r>
            <a:r>
              <a:rPr lang="en-GB" sz="1400" dirty="0" err="1">
                <a:latin typeface="Nunito Sans" panose="00000500000000000000" pitchFamily="2" charset="0"/>
              </a:rPr>
              <a:t>Kompatibilität</a:t>
            </a:r>
            <a:endParaRPr lang="en-GB" sz="1400" dirty="0">
              <a:latin typeface="Nunito Sans" panose="00000500000000000000" pitchFamily="2" charset="0"/>
            </a:endParaRPr>
          </a:p>
        </p:txBody>
      </p:sp>
      <p:cxnSp>
        <p:nvCxnSpPr>
          <p:cNvPr id="21" name="Straight Connector 20">
            <a:extLst>
              <a:ext uri="{FF2B5EF4-FFF2-40B4-BE49-F238E27FC236}">
                <a16:creationId xmlns:a16="http://schemas.microsoft.com/office/drawing/2014/main" id="{F8FE6CD3-A659-42B4-838D-967753539FA8}"/>
              </a:ext>
            </a:extLst>
          </p:cNvPr>
          <p:cNvCxnSpPr>
            <a:cxnSpLocks/>
          </p:cNvCxnSpPr>
          <p:nvPr/>
        </p:nvCxnSpPr>
        <p:spPr>
          <a:xfrm>
            <a:off x="2220686" y="1203484"/>
            <a:ext cx="45447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FF48E5D-C5B0-45B9-82C2-CD41517899A5}"/>
              </a:ext>
            </a:extLst>
          </p:cNvPr>
          <p:cNvCxnSpPr>
            <a:cxnSpLocks/>
          </p:cNvCxnSpPr>
          <p:nvPr/>
        </p:nvCxnSpPr>
        <p:spPr>
          <a:xfrm>
            <a:off x="2220686" y="1598405"/>
            <a:ext cx="4544785"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DF2A5C9-7ED9-444F-A96D-A1B939925D21}"/>
              </a:ext>
            </a:extLst>
          </p:cNvPr>
          <p:cNvSpPr txBox="1"/>
          <p:nvPr/>
        </p:nvSpPr>
        <p:spPr>
          <a:xfrm>
            <a:off x="4442007" y="2044728"/>
            <a:ext cx="2154191"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err="1">
                <a:solidFill>
                  <a:schemeClr val="bg1"/>
                </a:solidFill>
                <a:latin typeface="Nunito Sans" panose="00000500000000000000" pitchFamily="2" charset="0"/>
              </a:rPr>
              <a:t>Warteschlangen-Verwaltungssystem</a:t>
            </a:r>
            <a:endParaRPr lang="en-GB" sz="1000" dirty="0">
              <a:solidFill>
                <a:schemeClr val="bg1"/>
              </a:solidFill>
              <a:latin typeface="Nunito Sans" panose="00000500000000000000" pitchFamily="2" charset="0"/>
            </a:endParaRPr>
          </a:p>
        </p:txBody>
      </p:sp>
      <p:sp>
        <p:nvSpPr>
          <p:cNvPr id="24" name="TextBox 23">
            <a:extLst>
              <a:ext uri="{FF2B5EF4-FFF2-40B4-BE49-F238E27FC236}">
                <a16:creationId xmlns:a16="http://schemas.microsoft.com/office/drawing/2014/main" id="{6355E5AF-57BB-4E11-B6AB-FCE5B61CCFF2}"/>
              </a:ext>
            </a:extLst>
          </p:cNvPr>
          <p:cNvSpPr txBox="1"/>
          <p:nvPr/>
        </p:nvSpPr>
        <p:spPr>
          <a:xfrm>
            <a:off x="2107750" y="2044728"/>
            <a:ext cx="2154191"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err="1">
                <a:solidFill>
                  <a:schemeClr val="bg1"/>
                </a:solidFill>
                <a:latin typeface="Nunito Sans" panose="00000500000000000000" pitchFamily="2" charset="0"/>
              </a:rPr>
              <a:t>Krankenhaus</a:t>
            </a:r>
            <a:r>
              <a:rPr lang="en-GB" sz="1000" dirty="0">
                <a:solidFill>
                  <a:schemeClr val="bg1"/>
                </a:solidFill>
                <a:latin typeface="Nunito Sans" panose="00000500000000000000" pitchFamily="2" charset="0"/>
              </a:rPr>
              <a:t> WWS* System</a:t>
            </a:r>
          </a:p>
        </p:txBody>
      </p:sp>
      <p:sp>
        <p:nvSpPr>
          <p:cNvPr id="25" name="TextBox 24">
            <a:extLst>
              <a:ext uri="{FF2B5EF4-FFF2-40B4-BE49-F238E27FC236}">
                <a16:creationId xmlns:a16="http://schemas.microsoft.com/office/drawing/2014/main" id="{A6F0118D-EA0B-49A2-913B-F6A3E9711DC0}"/>
              </a:ext>
            </a:extLst>
          </p:cNvPr>
          <p:cNvSpPr txBox="1"/>
          <p:nvPr/>
        </p:nvSpPr>
        <p:spPr>
          <a:xfrm>
            <a:off x="412124" y="2044728"/>
            <a:ext cx="1515560"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Pager-</a:t>
            </a:r>
            <a:r>
              <a:rPr lang="en-GB" sz="1000" dirty="0" err="1">
                <a:solidFill>
                  <a:schemeClr val="bg1"/>
                </a:solidFill>
                <a:latin typeface="Nunito Sans" panose="00000500000000000000" pitchFamily="2" charset="0"/>
              </a:rPr>
              <a:t>Systeme</a:t>
            </a:r>
            <a:endParaRPr lang="en-GB" sz="1000" dirty="0">
              <a:solidFill>
                <a:schemeClr val="bg1"/>
              </a:solidFill>
              <a:latin typeface="Nunito Sans" panose="00000500000000000000" pitchFamily="2" charset="0"/>
            </a:endParaRPr>
          </a:p>
        </p:txBody>
      </p:sp>
      <p:pic>
        <p:nvPicPr>
          <p:cNvPr id="13" name="Picture 12">
            <a:extLst>
              <a:ext uri="{FF2B5EF4-FFF2-40B4-BE49-F238E27FC236}">
                <a16:creationId xmlns:a16="http://schemas.microsoft.com/office/drawing/2014/main" id="{EBE0ABCA-3E60-45DE-8C86-D48359F7BF7D}"/>
              </a:ext>
            </a:extLst>
          </p:cNvPr>
          <p:cNvPicPr>
            <a:picLocks noChangeAspect="1"/>
          </p:cNvPicPr>
          <p:nvPr/>
        </p:nvPicPr>
        <p:blipFill rotWithShape="1">
          <a:blip r:embed="rId5">
            <a:extLst>
              <a:ext uri="{28A0092B-C50C-407E-A947-70E740481C1C}">
                <a14:useLocalDpi xmlns:a14="http://schemas.microsoft.com/office/drawing/2010/main" val="0"/>
              </a:ext>
            </a:extLst>
          </a:blip>
          <a:srcRect l="1010" r="3495" b="10827"/>
          <a:stretch/>
        </p:blipFill>
        <p:spPr>
          <a:xfrm>
            <a:off x="2107750" y="2295006"/>
            <a:ext cx="2154191" cy="1296477"/>
          </a:xfrm>
          <a:prstGeom prst="rect">
            <a:avLst/>
          </a:prstGeom>
        </p:spPr>
      </p:pic>
      <p:pic>
        <p:nvPicPr>
          <p:cNvPr id="26" name="Picture 25">
            <a:extLst>
              <a:ext uri="{FF2B5EF4-FFF2-40B4-BE49-F238E27FC236}">
                <a16:creationId xmlns:a16="http://schemas.microsoft.com/office/drawing/2014/main" id="{AE789EBE-1CAA-4578-A474-CC04CF0C633F}"/>
              </a:ext>
            </a:extLst>
          </p:cNvPr>
          <p:cNvPicPr>
            <a:picLocks noChangeAspect="1"/>
          </p:cNvPicPr>
          <p:nvPr/>
        </p:nvPicPr>
        <p:blipFill>
          <a:blip r:embed="rId6">
            <a:extLst>
              <a:ext uri="{BEBA8EAE-BF5A-486C-A8C5-ECC9F3942E4B}">
                <a14:imgProps xmlns:a14="http://schemas.microsoft.com/office/drawing/2010/main">
                  <a14:imgLayer r:embed="rId7">
                    <a14:imgEffect>
                      <a14:colorTemperature colorTemp="5300"/>
                    </a14:imgEffect>
                  </a14:imgLayer>
                </a14:imgProps>
              </a:ext>
              <a:ext uri="{28A0092B-C50C-407E-A947-70E740481C1C}">
                <a14:useLocalDpi xmlns:a14="http://schemas.microsoft.com/office/drawing/2010/main" val="0"/>
              </a:ext>
            </a:extLst>
          </a:blip>
          <a:stretch>
            <a:fillRect/>
          </a:stretch>
        </p:blipFill>
        <p:spPr>
          <a:xfrm>
            <a:off x="6721568" y="2284232"/>
            <a:ext cx="2154191" cy="1307251"/>
          </a:xfrm>
          <a:prstGeom prst="rect">
            <a:avLst/>
          </a:prstGeom>
        </p:spPr>
      </p:pic>
      <p:sp>
        <p:nvSpPr>
          <p:cNvPr id="27" name="TextBox 26">
            <a:extLst>
              <a:ext uri="{FF2B5EF4-FFF2-40B4-BE49-F238E27FC236}">
                <a16:creationId xmlns:a16="http://schemas.microsoft.com/office/drawing/2014/main" id="{91523089-C69B-440A-B27D-9217919D146D}"/>
              </a:ext>
            </a:extLst>
          </p:cNvPr>
          <p:cNvSpPr txBox="1"/>
          <p:nvPr/>
        </p:nvSpPr>
        <p:spPr>
          <a:xfrm>
            <a:off x="6721568" y="2048785"/>
            <a:ext cx="2154192"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TV-Streaming</a:t>
            </a:r>
          </a:p>
        </p:txBody>
      </p:sp>
      <p:pic>
        <p:nvPicPr>
          <p:cNvPr id="16" name="Picture 15">
            <a:extLst>
              <a:ext uri="{FF2B5EF4-FFF2-40B4-BE49-F238E27FC236}">
                <a16:creationId xmlns:a16="http://schemas.microsoft.com/office/drawing/2014/main" id="{C419EDDF-A7F3-4162-8DF6-F60EF1974B6C}"/>
              </a:ext>
            </a:extLst>
          </p:cNvPr>
          <p:cNvPicPr>
            <a:picLocks noChangeAspect="1"/>
          </p:cNvPicPr>
          <p:nvPr/>
        </p:nvPicPr>
        <p:blipFill rotWithShape="1">
          <a:blip r:embed="rId8">
            <a:extLst>
              <a:ext uri="{28A0092B-C50C-407E-A947-70E740481C1C}">
                <a14:useLocalDpi xmlns:a14="http://schemas.microsoft.com/office/drawing/2010/main" val="0"/>
              </a:ext>
            </a:extLst>
          </a:blip>
          <a:srcRect l="7328" t="19497" b="27157"/>
          <a:stretch/>
        </p:blipFill>
        <p:spPr>
          <a:xfrm>
            <a:off x="406600" y="2284232"/>
            <a:ext cx="1515560" cy="1307251"/>
          </a:xfrm>
          <a:prstGeom prst="rect">
            <a:avLst/>
          </a:prstGeom>
        </p:spPr>
      </p:pic>
    </p:spTree>
    <p:extLst>
      <p:ext uri="{BB962C8B-B14F-4D97-AF65-F5344CB8AC3E}">
        <p14:creationId xmlns:p14="http://schemas.microsoft.com/office/powerpoint/2010/main" val="3314458000"/>
      </p:ext>
    </p:extLst>
  </p:cSld>
  <p:clrMapOvr>
    <a:masterClrMapping/>
  </p:clrMapOvr>
</p:sld>
</file>

<file path=ppt/theme/theme1.xml><?xml version="1.0" encoding="utf-8"?>
<a:theme xmlns:a="http://schemas.openxmlformats.org/drawingml/2006/main" name="DSA">
  <a:themeElements>
    <a:clrScheme name="SpinetiX 2015">
      <a:dk1>
        <a:sysClr val="windowText" lastClr="000000"/>
      </a:dk1>
      <a:lt1>
        <a:sysClr val="window" lastClr="FFFFFF"/>
      </a:lt1>
      <a:dk2>
        <a:srgbClr val="1468B3"/>
      </a:dk2>
      <a:lt2>
        <a:srgbClr val="808080"/>
      </a:lt2>
      <a:accent1>
        <a:srgbClr val="1468B3"/>
      </a:accent1>
      <a:accent2>
        <a:srgbClr val="C0504D"/>
      </a:accent2>
      <a:accent3>
        <a:srgbClr val="9BBB59"/>
      </a:accent3>
      <a:accent4>
        <a:srgbClr val="8064A2"/>
      </a:accent4>
      <a:accent5>
        <a:srgbClr val="4BACC6"/>
      </a:accent5>
      <a:accent6>
        <a:srgbClr val="F79646"/>
      </a:accent6>
      <a:hlink>
        <a:srgbClr val="1468B3"/>
      </a:hlink>
      <a:folHlink>
        <a:srgbClr val="1468B3"/>
      </a:folHlink>
    </a:clrScheme>
    <a:fontScheme name="SpinetiX 2015">
      <a:majorFont>
        <a:latin typeface="Myriad Pro Cond"/>
        <a:ea typeface=""/>
        <a:cs typeface=""/>
      </a:majorFont>
      <a:minorFont>
        <a:latin typeface="Myriad Pro Cond"/>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inetiX CPP Forum (2015).potx [Lecture seule]" id="{42C87BFE-E27A-4DF2-AE33-4F2BBEBD6257}" vid="{F77CC7C9-6846-4AB1-BCFA-E80997E312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DC48F20D6789B4883B9B16C704719FA" ma:contentTypeVersion="8" ma:contentTypeDescription="Create a new document." ma:contentTypeScope="" ma:versionID="a0899b1a6310a71b772a8b5977c9936d">
  <xsd:schema xmlns:xsd="http://www.w3.org/2001/XMLSchema" xmlns:xs="http://www.w3.org/2001/XMLSchema" xmlns:p="http://schemas.microsoft.com/office/2006/metadata/properties" xmlns:ns2="80be8bc2-2dd2-4778-a2bd-887f1523b063" xmlns:ns3="c313f6ba-59b7-4500-a26a-414d5d09073f" targetNamespace="http://schemas.microsoft.com/office/2006/metadata/properties" ma:root="true" ma:fieldsID="e05dc61848ab7346fab2dc7147bf5601" ns2:_="" ns3:_="">
    <xsd:import namespace="80be8bc2-2dd2-4778-a2bd-887f1523b063"/>
    <xsd:import namespace="c313f6ba-59b7-4500-a26a-414d5d0907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e8bc2-2dd2-4778-a2bd-887f1523b06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3f6ba-59b7-4500-a26a-414d5d09073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607D3C8-3045-4D00-A48D-127782F1FC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0be8bc2-2dd2-4778-a2bd-887f1523b063"/>
    <ds:schemaRef ds:uri="c313f6ba-59b7-4500-a26a-414d5d0907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A97C339-4D86-4C19-A234-3C468B726FE6}">
  <ds:schemaRefs>
    <ds:schemaRef ds:uri="http://schemas.microsoft.com/sharepoint/v3/contenttype/forms"/>
  </ds:schemaRefs>
</ds:datastoreItem>
</file>

<file path=customXml/itemProps3.xml><?xml version="1.0" encoding="utf-8"?>
<ds:datastoreItem xmlns:ds="http://schemas.openxmlformats.org/officeDocument/2006/customXml" ds:itemID="{048282EE-611E-4F71-AC8C-43B88623ED3A}">
  <ds:schemaRefs>
    <ds:schemaRef ds:uri="http://schemas.microsoft.com/office/infopath/2007/PartnerControls"/>
    <ds:schemaRef ds:uri="80be8bc2-2dd2-4778-a2bd-887f1523b063"/>
    <ds:schemaRef ds:uri="http://purl.org/dc/elements/1.1/"/>
    <ds:schemaRef ds:uri="http://schemas.microsoft.com/office/2006/metadata/properties"/>
    <ds:schemaRef ds:uri="c313f6ba-59b7-4500-a26a-414d5d09073f"/>
    <ds:schemaRef ds:uri="http://purl.org/dc/terms/"/>
    <ds:schemaRef ds:uri="http://schemas.microsoft.com/office/2006/documentManagement/types"/>
    <ds:schemaRef ds:uri="http://purl.org/dc/dcmitype/"/>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2957</TotalTime>
  <Words>611</Words>
  <Application>Microsoft Office PowerPoint</Application>
  <PresentationFormat>On-screen Show (16:9)</PresentationFormat>
  <Paragraphs>133</Paragraphs>
  <Slides>16</Slides>
  <Notes>15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16</vt:i4>
      </vt:variant>
    </vt:vector>
  </HeadingPairs>
  <TitlesOfParts>
    <vt:vector size="28" baseType="lpstr">
      <vt:lpstr>Nunito Sans</vt:lpstr>
      <vt:lpstr>Nunito Sans ExtraBold</vt:lpstr>
      <vt:lpstr>Calibri</vt:lpstr>
      <vt:lpstr>Nunito Sans SemiBold</vt:lpstr>
      <vt:lpstr>Wingdings</vt:lpstr>
      <vt:lpstr>Nunito Sans Light</vt:lpstr>
      <vt:lpstr>Myriad Pro Cond</vt:lpstr>
      <vt:lpstr>Arial</vt:lpstr>
      <vt:lpstr>Noto Sans</vt:lpstr>
      <vt:lpstr>Arial Nova Light</vt:lpstr>
      <vt:lpstr>Nunito Sans ExtraLight</vt:lpstr>
      <vt:lpstr>DSA</vt:lpstr>
      <vt:lpstr>Ein einzigartiger Kanal für Ihre Kommunikation.</vt:lpstr>
      <vt:lpstr>Wir erwecken Ihre Geschichte zum Leben.</vt:lpstr>
      <vt:lpstr>Sie bringen die Menschen näher zusammen.</vt:lpstr>
      <vt:lpstr>PowerPoint Presentation</vt:lpstr>
      <vt:lpstr>PowerPoint Presentation</vt:lpstr>
      <vt:lpstr>  Wie? Dynamischer Inhalt mit Echtzeit-Informationen.</vt:lpstr>
      <vt:lpstr>  Flexibilität bei Planung und Design.</vt:lpstr>
      <vt:lpstr>  Flexibilität im Umgang mit Veranstaltungen oder      Notfällen..</vt:lpstr>
      <vt:lpstr>Echtzeit-Infos</vt:lpstr>
      <vt:lpstr>  Universell – Ein System für jede Anzeigeart.</vt:lpstr>
      <vt:lpstr>PowerPoint Presentation</vt:lpstr>
      <vt:lpstr>  Intuitiv gestalten, laufen lassen.</vt:lpstr>
      <vt:lpstr>  Die komplette Digital-Signage-Lösung.</vt:lpstr>
      <vt:lpstr>Denken Sie gross.</vt:lpstr>
      <vt:lpstr>  Lassen Sie uns jetzt über Ihr Projekt reden.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Unique Channel for  Hospitality Communication</dc:title>
  <dc:creator>Nikola Knezovic</dc:creator>
  <cp:lastModifiedBy>Krasimir Peykovski</cp:lastModifiedBy>
  <cp:revision>109</cp:revision>
  <dcterms:modified xsi:type="dcterms:W3CDTF">2019-05-24T14:59:24Z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0x0101002DC48F20D6789B4883B9B16C704719FA</vt:lpwstr>
  </property>
</Properties>
</file>