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931" r:id="rId4"/>
  </p:sldMasterIdLst>
  <p:notesMasterIdLst>
    <p:notesMasterId r:id="rId20"/>
  </p:notesMasterIdLst>
  <p:handoutMasterIdLst>
    <p:handoutMasterId r:id="rId21"/>
  </p:handoutMasterIdLst>
  <p:sldIdLst>
    <p:sldId id="552" r:id="rId5"/>
    <p:sldId id="555" r:id="rId6"/>
    <p:sldId id="590" r:id="rId7"/>
    <p:sldId id="585" r:id="rId8"/>
    <p:sldId id="584" r:id="rId9"/>
    <p:sldId id="581" r:id="rId10"/>
    <p:sldId id="587" r:id="rId11"/>
    <p:sldId id="573" r:id="rId12"/>
    <p:sldId id="586" r:id="rId13"/>
    <p:sldId id="566" r:id="rId14"/>
    <p:sldId id="588" r:id="rId15"/>
    <p:sldId id="589" r:id="rId16"/>
    <p:sldId id="568" r:id="rId17"/>
    <p:sldId id="580" r:id="rId18"/>
    <p:sldId id="591" r:id="rId19"/>
  </p:sldIdLst>
  <p:sldSz cx="9144000" cy="5143500" type="screen16x9"/>
  <p:notesSz cx="7315200" cy="12344400"/>
  <p:embeddedFontLst>
    <p:embeddedFont>
      <p:font typeface="Calibri" panose="020F0502020204030204" pitchFamily="34" charset="0"/>
      <p:regular r:id="rId22"/>
      <p:bold r:id="rId23"/>
      <p:italic r:id="rId24"/>
      <p:boldItalic r:id="rId25"/>
    </p:embeddedFont>
    <p:embeddedFont>
      <p:font typeface="Myriad Pro Cond" panose="020B0506030403020204" pitchFamily="34" charset="0"/>
      <p:regular r:id="rId26"/>
      <p:bold r:id="rId27"/>
      <p:italic r:id="rId28"/>
      <p:boldItalic r:id="rId29"/>
    </p:embeddedFont>
    <p:embeddedFont>
      <p:font typeface="Noto Sans" panose="020B0604020202020204" charset="0"/>
      <p:regular r:id="rId30"/>
    </p:embeddedFont>
    <p:embeddedFont>
      <p:font typeface="Nunito Sans" panose="00000500000000000000" pitchFamily="2" charset="0"/>
      <p:regular r:id="rId31"/>
      <p:bold r:id="rId32"/>
      <p:italic r:id="rId33"/>
      <p:boldItalic r:id="rId34"/>
    </p:embeddedFont>
    <p:embeddedFont>
      <p:font typeface="Nunito Sans ExtraBold" panose="00000900000000000000" pitchFamily="2" charset="0"/>
      <p:bold r:id="rId35"/>
      <p:italic r:id="rId36"/>
      <p:boldItalic r:id="rId37"/>
    </p:embeddedFont>
    <p:embeddedFont>
      <p:font typeface="Nunito Sans ExtraLight" panose="00000300000000000000" pitchFamily="2" charset="0"/>
      <p:regular r:id="rId38"/>
      <p:italic r:id="rId39"/>
    </p:embeddedFont>
    <p:embeddedFont>
      <p:font typeface="Nunito Sans Light" panose="00000400000000000000" pitchFamily="2" charset="0"/>
      <p:regular r:id="rId40"/>
      <p:italic r:id="rId41"/>
    </p:embeddedFont>
    <p:embeddedFont>
      <p:font typeface="Nunito Sans SemiBold" panose="00000700000000000000" pitchFamily="2" charset="0"/>
      <p:regular r:id="rId42"/>
      <p:bold r:id="rId43"/>
      <p:italic r:id="rId44"/>
      <p:boldItalic r:id="rId45"/>
    </p:embeddedFont>
  </p:embeddedFontLst>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 Preston" initials="GP" lastIdx="16" clrIdx="0">
    <p:extLst>
      <p:ext uri="{19B8F6BF-5375-455C-9EA6-DF929625EA0E}">
        <p15:presenceInfo xmlns:p15="http://schemas.microsoft.com/office/powerpoint/2012/main" userId="George Preston" providerId="None"/>
      </p:ext>
    </p:extLst>
  </p:cmAuthor>
  <p:cmAuthor id="2" name="Krasimir Peykovski" initials="KP" lastIdx="1" clrIdx="1">
    <p:extLst>
      <p:ext uri="{19B8F6BF-5375-455C-9EA6-DF929625EA0E}">
        <p15:presenceInfo xmlns:p15="http://schemas.microsoft.com/office/powerpoint/2012/main" userId="S::Krasimir.Peykovski@spinetix.com::0b92663e-ab90-4ae4-a90e-d0aa385e54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3766"/>
    <a:srgbClr val="76B8DF"/>
    <a:srgbClr val="DCD7E3"/>
    <a:srgbClr val="1468B3"/>
    <a:srgbClr val="1777CF"/>
    <a:srgbClr val="1984E5"/>
    <a:srgbClr val="479DEB"/>
    <a:srgbClr val="14688B"/>
    <a:srgbClr val="00B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81B650-2B9A-417B-A70D-465E9232074A}" v="5" dt="2019-04-30T13:32:02.8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01" autoAdjust="0"/>
    <p:restoredTop sz="87755" autoAdjust="0"/>
  </p:normalViewPr>
  <p:slideViewPr>
    <p:cSldViewPr snapToGrid="0">
      <p:cViewPr varScale="1">
        <p:scale>
          <a:sx n="157" d="100"/>
          <a:sy n="157" d="100"/>
        </p:scale>
        <p:origin x="366" y="126"/>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customXml" Target="../customXml/item3.xml"/><Relationship Id="rId21" Type="http://schemas.openxmlformats.org/officeDocument/2006/relationships/handoutMaster" Target="handoutMasters/handout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font" Target="fonts/font24.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4" Type="http://schemas.openxmlformats.org/officeDocument/2006/relationships/font" Target="fonts/font23.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el Schmidt (Telion - Tech &amp; Support)" userId="S::telioncpe_gmail.com#ext#@spinetix.onmicrosoft.com::5d356fd6-982d-4907-8665-3cc128e7c9dc" providerId="AD" clId="Web-{2FDFD155-01AD-4E49-84CA-52DBB5E1CBC1}"/>
    <pc:docChg chg="modSld">
      <pc:chgData name="Marcel Schmidt (Telion - Tech &amp; Support)" userId="S::telioncpe_gmail.com#ext#@spinetix.onmicrosoft.com::5d356fd6-982d-4907-8665-3cc128e7c9dc" providerId="AD" clId="Web-{2FDFD155-01AD-4E49-84CA-52DBB5E1CBC1}" dt="2019-04-26T12:33:44.617" v="44" actId="20577"/>
      <pc:docMkLst>
        <pc:docMk/>
      </pc:docMkLst>
      <pc:sldChg chg="modSp">
        <pc:chgData name="Marcel Schmidt (Telion - Tech &amp; Support)" userId="S::telioncpe_gmail.com#ext#@spinetix.onmicrosoft.com::5d356fd6-982d-4907-8665-3cc128e7c9dc" providerId="AD" clId="Web-{2FDFD155-01AD-4E49-84CA-52DBB5E1CBC1}" dt="2019-04-26T12:33:44.617" v="43" actId="20577"/>
        <pc:sldMkLst>
          <pc:docMk/>
          <pc:sldMk cId="875975131" sldId="586"/>
        </pc:sldMkLst>
        <pc:spChg chg="mod">
          <ac:chgData name="Marcel Schmidt (Telion - Tech &amp; Support)" userId="S::telioncpe_gmail.com#ext#@spinetix.onmicrosoft.com::5d356fd6-982d-4907-8665-3cc128e7c9dc" providerId="AD" clId="Web-{2FDFD155-01AD-4E49-84CA-52DBB5E1CBC1}" dt="2019-04-26T12:33:44.617" v="43" actId="20577"/>
          <ac:spMkLst>
            <pc:docMk/>
            <pc:sldMk cId="875975131" sldId="586"/>
            <ac:spMk id="23" creationId="{A4612DDA-D9AD-41CA-9EC0-96BA52CFA18F}"/>
          </ac:spMkLst>
        </pc:spChg>
      </pc:sldChg>
      <pc:sldChg chg="modSp">
        <pc:chgData name="Marcel Schmidt (Telion - Tech &amp; Support)" userId="S::telioncpe_gmail.com#ext#@spinetix.onmicrosoft.com::5d356fd6-982d-4907-8665-3cc128e7c9dc" providerId="AD" clId="Web-{2FDFD155-01AD-4E49-84CA-52DBB5E1CBC1}" dt="2019-04-26T12:24:38.420" v="39" actId="20577"/>
        <pc:sldMkLst>
          <pc:docMk/>
          <pc:sldMk cId="897146883" sldId="587"/>
        </pc:sldMkLst>
        <pc:spChg chg="mod">
          <ac:chgData name="Marcel Schmidt (Telion - Tech &amp; Support)" userId="S::telioncpe_gmail.com#ext#@spinetix.onmicrosoft.com::5d356fd6-982d-4907-8665-3cc128e7c9dc" providerId="AD" clId="Web-{2FDFD155-01AD-4E49-84CA-52DBB5E1CBC1}" dt="2019-04-26T12:23:58.777" v="25" actId="20577"/>
          <ac:spMkLst>
            <pc:docMk/>
            <pc:sldMk cId="897146883" sldId="587"/>
            <ac:spMk id="35" creationId="{A339C568-319D-4ED5-8113-F4F7A043002B}"/>
          </ac:spMkLst>
        </pc:spChg>
        <pc:spChg chg="mod">
          <ac:chgData name="Marcel Schmidt (Telion - Tech &amp; Support)" userId="S::telioncpe_gmail.com#ext#@spinetix.onmicrosoft.com::5d356fd6-982d-4907-8665-3cc128e7c9dc" providerId="AD" clId="Web-{2FDFD155-01AD-4E49-84CA-52DBB5E1CBC1}" dt="2019-04-26T12:24:38.420" v="39" actId="20577"/>
          <ac:spMkLst>
            <pc:docMk/>
            <pc:sldMk cId="897146883" sldId="587"/>
            <ac:spMk id="36" creationId="{E7A39843-4191-48CC-97B9-7D473C5E1E33}"/>
          </ac:spMkLst>
        </pc:spChg>
        <pc:spChg chg="mod">
          <ac:chgData name="Marcel Schmidt (Telion - Tech &amp; Support)" userId="S::telioncpe_gmail.com#ext#@spinetix.onmicrosoft.com::5d356fd6-982d-4907-8665-3cc128e7c9dc" providerId="AD" clId="Web-{2FDFD155-01AD-4E49-84CA-52DBB5E1CBC1}" dt="2019-04-26T12:24:04.996" v="34" actId="20577"/>
          <ac:spMkLst>
            <pc:docMk/>
            <pc:sldMk cId="897146883" sldId="587"/>
            <ac:spMk id="37" creationId="{EADF5A22-02E7-4D76-BA74-56282DCA2548}"/>
          </ac:spMkLst>
        </pc:spChg>
        <pc:spChg chg="mod">
          <ac:chgData name="Marcel Schmidt (Telion - Tech &amp; Support)" userId="S::telioncpe_gmail.com#ext#@spinetix.onmicrosoft.com::5d356fd6-982d-4907-8665-3cc128e7c9dc" providerId="AD" clId="Web-{2FDFD155-01AD-4E49-84CA-52DBB5E1CBC1}" dt="2019-04-26T12:19:47.875" v="6" actId="20577"/>
          <ac:spMkLst>
            <pc:docMk/>
            <pc:sldMk cId="897146883" sldId="587"/>
            <ac:spMk id="70" creationId="{435E5F7D-5D5C-4A70-A0FA-0B7C54F44081}"/>
          </ac:spMkLst>
        </pc:spChg>
      </pc:sldChg>
    </pc:docChg>
  </pc:docChgLst>
  <pc:docChgLst>
    <pc:chgData name="Sabine Guyonvarc'h" userId="3da04db4-b12c-445e-95e1-eba746c01f1f" providerId="ADAL" clId="{6F885B05-AA2B-4002-A711-0283F24A1229}"/>
    <pc:docChg chg="undo custSel modSld">
      <pc:chgData name="Sabine Guyonvarc'h" userId="3da04db4-b12c-445e-95e1-eba746c01f1f" providerId="ADAL" clId="{6F885B05-AA2B-4002-A711-0283F24A1229}" dt="2019-03-22T09:50:57.050" v="445" actId="20577"/>
      <pc:docMkLst>
        <pc:docMk/>
      </pc:docMkLst>
      <pc:sldChg chg="modSp">
        <pc:chgData name="Sabine Guyonvarc'h" userId="3da04db4-b12c-445e-95e1-eba746c01f1f" providerId="ADAL" clId="{6F885B05-AA2B-4002-A711-0283F24A1229}" dt="2019-03-22T07:54:36.413" v="0" actId="313"/>
        <pc:sldMkLst>
          <pc:docMk/>
          <pc:sldMk cId="3276120026" sldId="552"/>
        </pc:sldMkLst>
        <pc:spChg chg="mod">
          <ac:chgData name="Sabine Guyonvarc'h" userId="3da04db4-b12c-445e-95e1-eba746c01f1f" providerId="ADAL" clId="{6F885B05-AA2B-4002-A711-0283F24A1229}" dt="2019-03-22T07:54:36.413" v="0" actId="313"/>
          <ac:spMkLst>
            <pc:docMk/>
            <pc:sldMk cId="3276120026" sldId="552"/>
            <ac:spMk id="3" creationId="{8EE4FC6C-0F56-4AF9-B187-148828506C2B}"/>
          </ac:spMkLst>
        </pc:spChg>
      </pc:sldChg>
      <pc:sldChg chg="modSp">
        <pc:chgData name="Sabine Guyonvarc'h" userId="3da04db4-b12c-445e-95e1-eba746c01f1f" providerId="ADAL" clId="{6F885B05-AA2B-4002-A711-0283F24A1229}" dt="2019-03-22T09:20:39.408" v="78" actId="20577"/>
        <pc:sldMkLst>
          <pc:docMk/>
          <pc:sldMk cId="454383186" sldId="555"/>
        </pc:sldMkLst>
        <pc:spChg chg="mod">
          <ac:chgData name="Sabine Guyonvarc'h" userId="3da04db4-b12c-445e-95e1-eba746c01f1f" providerId="ADAL" clId="{6F885B05-AA2B-4002-A711-0283F24A1229}" dt="2019-03-22T09:20:39.408" v="78" actId="20577"/>
          <ac:spMkLst>
            <pc:docMk/>
            <pc:sldMk cId="454383186" sldId="555"/>
            <ac:spMk id="28" creationId="{42EA3C7E-172D-4628-93C8-02D1F6C6AF4D}"/>
          </ac:spMkLst>
        </pc:spChg>
      </pc:sldChg>
      <pc:sldChg chg="modSp">
        <pc:chgData name="Sabine Guyonvarc'h" userId="3da04db4-b12c-445e-95e1-eba746c01f1f" providerId="ADAL" clId="{6F885B05-AA2B-4002-A711-0283F24A1229}" dt="2019-03-22T09:47:32.338" v="407" actId="20577"/>
        <pc:sldMkLst>
          <pc:docMk/>
          <pc:sldMk cId="2853176762" sldId="566"/>
        </pc:sldMkLst>
        <pc:spChg chg="mod">
          <ac:chgData name="Sabine Guyonvarc'h" userId="3da04db4-b12c-445e-95e1-eba746c01f1f" providerId="ADAL" clId="{6F885B05-AA2B-4002-A711-0283F24A1229}" dt="2019-03-22T09:45:53.167" v="395" actId="20577"/>
          <ac:spMkLst>
            <pc:docMk/>
            <pc:sldMk cId="2853176762" sldId="566"/>
            <ac:spMk id="22" creationId="{C98571FC-033E-458C-8263-88281114F312}"/>
          </ac:spMkLst>
        </pc:spChg>
        <pc:spChg chg="mod">
          <ac:chgData name="Sabine Guyonvarc'h" userId="3da04db4-b12c-445e-95e1-eba746c01f1f" providerId="ADAL" clId="{6F885B05-AA2B-4002-A711-0283F24A1229}" dt="2019-03-22T09:47:32.338" v="407" actId="20577"/>
          <ac:spMkLst>
            <pc:docMk/>
            <pc:sldMk cId="2853176762" sldId="566"/>
            <ac:spMk id="26" creationId="{878754D1-1CED-4E74-AE11-10B0116C6798}"/>
          </ac:spMkLst>
        </pc:spChg>
        <pc:spChg chg="mod">
          <ac:chgData name="Sabine Guyonvarc'h" userId="3da04db4-b12c-445e-95e1-eba746c01f1f" providerId="ADAL" clId="{6F885B05-AA2B-4002-A711-0283F24A1229}" dt="2019-03-22T09:46:01.041" v="398" actId="20577"/>
          <ac:spMkLst>
            <pc:docMk/>
            <pc:sldMk cId="2853176762" sldId="566"/>
            <ac:spMk id="30" creationId="{AA3412EF-48BA-4BA3-9FC7-32DC0D8EA832}"/>
          </ac:spMkLst>
        </pc:spChg>
      </pc:sldChg>
      <pc:sldChg chg="modSp">
        <pc:chgData name="Sabine Guyonvarc'h" userId="3da04db4-b12c-445e-95e1-eba746c01f1f" providerId="ADAL" clId="{6F885B05-AA2B-4002-A711-0283F24A1229}" dt="2019-03-22T09:50:57.050" v="445" actId="20577"/>
        <pc:sldMkLst>
          <pc:docMk/>
          <pc:sldMk cId="453828260" sldId="568"/>
        </pc:sldMkLst>
        <pc:spChg chg="mod">
          <ac:chgData name="Sabine Guyonvarc'h" userId="3da04db4-b12c-445e-95e1-eba746c01f1f" providerId="ADAL" clId="{6F885B05-AA2B-4002-A711-0283F24A1229}" dt="2019-03-22T09:49:23.963" v="408" actId="313"/>
          <ac:spMkLst>
            <pc:docMk/>
            <pc:sldMk cId="453828260" sldId="568"/>
            <ac:spMk id="3" creationId="{E6E4B52C-0EB9-478A-9C9A-92A1C2EED924}"/>
          </ac:spMkLst>
        </pc:spChg>
        <pc:spChg chg="mod">
          <ac:chgData name="Sabine Guyonvarc'h" userId="3da04db4-b12c-445e-95e1-eba746c01f1f" providerId="ADAL" clId="{6F885B05-AA2B-4002-A711-0283F24A1229}" dt="2019-03-22T09:50:57.050" v="445" actId="20577"/>
          <ac:spMkLst>
            <pc:docMk/>
            <pc:sldMk cId="453828260" sldId="568"/>
            <ac:spMk id="14" creationId="{D9CFA141-267C-4EE6-9740-F0B5F285F99B}"/>
          </ac:spMkLst>
        </pc:spChg>
      </pc:sldChg>
      <pc:sldChg chg="modSp">
        <pc:chgData name="Sabine Guyonvarc'h" userId="3da04db4-b12c-445e-95e1-eba746c01f1f" providerId="ADAL" clId="{6F885B05-AA2B-4002-A711-0283F24A1229}" dt="2019-03-22T09:43:06.746" v="385" actId="20577"/>
        <pc:sldMkLst>
          <pc:docMk/>
          <pc:sldMk cId="2831343808" sldId="581"/>
        </pc:sldMkLst>
        <pc:spChg chg="mod">
          <ac:chgData name="Sabine Guyonvarc'h" userId="3da04db4-b12c-445e-95e1-eba746c01f1f" providerId="ADAL" clId="{6F885B05-AA2B-4002-A711-0283F24A1229}" dt="2019-03-22T09:42:36.125" v="376" actId="20577"/>
          <ac:spMkLst>
            <pc:docMk/>
            <pc:sldMk cId="2831343808" sldId="581"/>
            <ac:spMk id="40" creationId="{64551357-0CEE-45C7-896C-64A0D927266E}"/>
          </ac:spMkLst>
        </pc:spChg>
        <pc:spChg chg="mod">
          <ac:chgData name="Sabine Guyonvarc'h" userId="3da04db4-b12c-445e-95e1-eba746c01f1f" providerId="ADAL" clId="{6F885B05-AA2B-4002-A711-0283F24A1229}" dt="2019-03-22T09:43:06.746" v="385" actId="20577"/>
          <ac:spMkLst>
            <pc:docMk/>
            <pc:sldMk cId="2831343808" sldId="581"/>
            <ac:spMk id="61" creationId="{6C63C363-CBA0-4404-9C5D-6838383FA6F8}"/>
          </ac:spMkLst>
        </pc:spChg>
      </pc:sldChg>
      <pc:sldChg chg="modSp">
        <pc:chgData name="Sabine Guyonvarc'h" userId="3da04db4-b12c-445e-95e1-eba746c01f1f" providerId="ADAL" clId="{6F885B05-AA2B-4002-A711-0283F24A1229}" dt="2019-03-22T09:41:39.569" v="375" actId="27636"/>
        <pc:sldMkLst>
          <pc:docMk/>
          <pc:sldMk cId="1917710022" sldId="584"/>
        </pc:sldMkLst>
        <pc:spChg chg="mod">
          <ac:chgData name="Sabine Guyonvarc'h" userId="3da04db4-b12c-445e-95e1-eba746c01f1f" providerId="ADAL" clId="{6F885B05-AA2B-4002-A711-0283F24A1229}" dt="2019-03-22T09:40:25.013" v="350" actId="255"/>
          <ac:spMkLst>
            <pc:docMk/>
            <pc:sldMk cId="1917710022" sldId="584"/>
            <ac:spMk id="29" creationId="{B0D1C411-3D1C-4A34-85E7-4961B90B0440}"/>
          </ac:spMkLst>
        </pc:spChg>
        <pc:spChg chg="mod">
          <ac:chgData name="Sabine Guyonvarc'h" userId="3da04db4-b12c-445e-95e1-eba746c01f1f" providerId="ADAL" clId="{6F885B05-AA2B-4002-A711-0283F24A1229}" dt="2019-03-22T09:36:51.340" v="266" actId="255"/>
          <ac:spMkLst>
            <pc:docMk/>
            <pc:sldMk cId="1917710022" sldId="584"/>
            <ac:spMk id="34" creationId="{3F182783-17C9-4B5A-A2EC-78E3A4379CEA}"/>
          </ac:spMkLst>
        </pc:spChg>
        <pc:spChg chg="mod">
          <ac:chgData name="Sabine Guyonvarc'h" userId="3da04db4-b12c-445e-95e1-eba746c01f1f" providerId="ADAL" clId="{6F885B05-AA2B-4002-A711-0283F24A1229}" dt="2019-03-22T09:41:39.569" v="375" actId="27636"/>
          <ac:spMkLst>
            <pc:docMk/>
            <pc:sldMk cId="1917710022" sldId="584"/>
            <ac:spMk id="35" creationId="{409467D4-35B7-4E40-882B-8C3890A34A39}"/>
          </ac:spMkLst>
        </pc:spChg>
        <pc:spChg chg="mod">
          <ac:chgData name="Sabine Guyonvarc'h" userId="3da04db4-b12c-445e-95e1-eba746c01f1f" providerId="ADAL" clId="{6F885B05-AA2B-4002-A711-0283F24A1229}" dt="2019-03-22T09:38:10.261" v="312" actId="20577"/>
          <ac:spMkLst>
            <pc:docMk/>
            <pc:sldMk cId="1917710022" sldId="584"/>
            <ac:spMk id="37" creationId="{38AF0FA7-87B3-4AE7-AB5E-6DC486A8BE53}"/>
          </ac:spMkLst>
        </pc:spChg>
        <pc:spChg chg="mod">
          <ac:chgData name="Sabine Guyonvarc'h" userId="3da04db4-b12c-445e-95e1-eba746c01f1f" providerId="ADAL" clId="{6F885B05-AA2B-4002-A711-0283F24A1229}" dt="2019-03-22T09:37:22.529" v="292" actId="20577"/>
          <ac:spMkLst>
            <pc:docMk/>
            <pc:sldMk cId="1917710022" sldId="584"/>
            <ac:spMk id="38" creationId="{3F040294-BEB9-4776-A0FF-0BEBB4ED0AAB}"/>
          </ac:spMkLst>
        </pc:spChg>
        <pc:spChg chg="mod">
          <ac:chgData name="Sabine Guyonvarc'h" userId="3da04db4-b12c-445e-95e1-eba746c01f1f" providerId="ADAL" clId="{6F885B05-AA2B-4002-A711-0283F24A1229}" dt="2019-03-22T09:39:59.039" v="330" actId="20577"/>
          <ac:spMkLst>
            <pc:docMk/>
            <pc:sldMk cId="1917710022" sldId="584"/>
            <ac:spMk id="41" creationId="{47F9E079-AA24-4552-8D1F-5290C04E8944}"/>
          </ac:spMkLst>
        </pc:spChg>
        <pc:spChg chg="mod">
          <ac:chgData name="Sabine Guyonvarc'h" userId="3da04db4-b12c-445e-95e1-eba746c01f1f" providerId="ADAL" clId="{6F885B05-AA2B-4002-A711-0283F24A1229}" dt="2019-03-22T09:41:06.423" v="351" actId="20577"/>
          <ac:spMkLst>
            <pc:docMk/>
            <pc:sldMk cId="1917710022" sldId="584"/>
            <ac:spMk id="44" creationId="{EA4564B7-13A7-4772-AD00-392DD0802F8B}"/>
          </ac:spMkLst>
        </pc:spChg>
      </pc:sldChg>
      <pc:sldChg chg="modSp">
        <pc:chgData name="Sabine Guyonvarc'h" userId="3da04db4-b12c-445e-95e1-eba746c01f1f" providerId="ADAL" clId="{6F885B05-AA2B-4002-A711-0283F24A1229}" dt="2019-03-22T09:34:41.539" v="261" actId="120"/>
        <pc:sldMkLst>
          <pc:docMk/>
          <pc:sldMk cId="2696274844" sldId="585"/>
        </pc:sldMkLst>
        <pc:spChg chg="mod">
          <ac:chgData name="Sabine Guyonvarc'h" userId="3da04db4-b12c-445e-95e1-eba746c01f1f" providerId="ADAL" clId="{6F885B05-AA2B-4002-A711-0283F24A1229}" dt="2019-03-22T09:30:55.068" v="212" actId="20577"/>
          <ac:spMkLst>
            <pc:docMk/>
            <pc:sldMk cId="2696274844" sldId="585"/>
            <ac:spMk id="29" creationId="{33158807-7484-48F4-9FDF-E1C3DAC8C0A4}"/>
          </ac:spMkLst>
        </pc:spChg>
        <pc:spChg chg="mod">
          <ac:chgData name="Sabine Guyonvarc'h" userId="3da04db4-b12c-445e-95e1-eba746c01f1f" providerId="ADAL" clId="{6F885B05-AA2B-4002-A711-0283F24A1229}" dt="2019-03-22T09:33:35.865" v="258" actId="120"/>
          <ac:spMkLst>
            <pc:docMk/>
            <pc:sldMk cId="2696274844" sldId="585"/>
            <ac:spMk id="30" creationId="{B4A8289B-AE10-46D5-B04E-E9B612B1FFE4}"/>
          </ac:spMkLst>
        </pc:spChg>
        <pc:spChg chg="mod">
          <ac:chgData name="Sabine Guyonvarc'h" userId="3da04db4-b12c-445e-95e1-eba746c01f1f" providerId="ADAL" clId="{6F885B05-AA2B-4002-A711-0283F24A1229}" dt="2019-03-22T09:34:41.539" v="261" actId="120"/>
          <ac:spMkLst>
            <pc:docMk/>
            <pc:sldMk cId="2696274844" sldId="585"/>
            <ac:spMk id="48" creationId="{D2908FFC-CE6B-44EC-B03D-401ACBE9734D}"/>
          </ac:spMkLst>
        </pc:spChg>
        <pc:spChg chg="mod">
          <ac:chgData name="Sabine Guyonvarc'h" userId="3da04db4-b12c-445e-95e1-eba746c01f1f" providerId="ADAL" clId="{6F885B05-AA2B-4002-A711-0283F24A1229}" dt="2019-03-22T09:29:58.659" v="165" actId="113"/>
          <ac:spMkLst>
            <pc:docMk/>
            <pc:sldMk cId="2696274844" sldId="585"/>
            <ac:spMk id="50" creationId="{977F08BE-0BD1-4934-A111-036C9A72412B}"/>
          </ac:spMkLst>
        </pc:spChg>
        <pc:spChg chg="mod">
          <ac:chgData name="Sabine Guyonvarc'h" userId="3da04db4-b12c-445e-95e1-eba746c01f1f" providerId="ADAL" clId="{6F885B05-AA2B-4002-A711-0283F24A1229}" dt="2019-03-22T09:31:24.335" v="235" actId="20577"/>
          <ac:spMkLst>
            <pc:docMk/>
            <pc:sldMk cId="2696274844" sldId="585"/>
            <ac:spMk id="52" creationId="{543BA3BD-D13D-424A-A480-98DC701C1403}"/>
          </ac:spMkLst>
        </pc:spChg>
      </pc:sldChg>
      <pc:sldChg chg="modSp">
        <pc:chgData name="Sabine Guyonvarc'h" userId="3da04db4-b12c-445e-95e1-eba746c01f1f" providerId="ADAL" clId="{6F885B05-AA2B-4002-A711-0283F24A1229}" dt="2019-03-22T09:43:55.866" v="392" actId="20577"/>
        <pc:sldMkLst>
          <pc:docMk/>
          <pc:sldMk cId="897146883" sldId="587"/>
        </pc:sldMkLst>
        <pc:spChg chg="mod">
          <ac:chgData name="Sabine Guyonvarc'h" userId="3da04db4-b12c-445e-95e1-eba746c01f1f" providerId="ADAL" clId="{6F885B05-AA2B-4002-A711-0283F24A1229}" dt="2019-03-22T09:43:36.587" v="386" actId="20577"/>
          <ac:spMkLst>
            <pc:docMk/>
            <pc:sldMk cId="897146883" sldId="587"/>
            <ac:spMk id="36" creationId="{E7A39843-4191-48CC-97B9-7D473C5E1E33}"/>
          </ac:spMkLst>
        </pc:spChg>
        <pc:spChg chg="mod">
          <ac:chgData name="Sabine Guyonvarc'h" userId="3da04db4-b12c-445e-95e1-eba746c01f1f" providerId="ADAL" clId="{6F885B05-AA2B-4002-A711-0283F24A1229}" dt="2019-03-22T09:43:43.416" v="389" actId="20577"/>
          <ac:spMkLst>
            <pc:docMk/>
            <pc:sldMk cId="897146883" sldId="587"/>
            <ac:spMk id="37" creationId="{EADF5A22-02E7-4D76-BA74-56282DCA2548}"/>
          </ac:spMkLst>
        </pc:spChg>
        <pc:spChg chg="mod">
          <ac:chgData name="Sabine Guyonvarc'h" userId="3da04db4-b12c-445e-95e1-eba746c01f1f" providerId="ADAL" clId="{6F885B05-AA2B-4002-A711-0283F24A1229}" dt="2019-03-22T09:43:55.866" v="392" actId="20577"/>
          <ac:spMkLst>
            <pc:docMk/>
            <pc:sldMk cId="897146883" sldId="587"/>
            <ac:spMk id="38" creationId="{D0FDF7CD-0E38-40BB-9D89-B213CD300327}"/>
          </ac:spMkLst>
        </pc:spChg>
      </pc:sldChg>
      <pc:sldChg chg="modSp">
        <pc:chgData name="Sabine Guyonvarc'h" userId="3da04db4-b12c-445e-95e1-eba746c01f1f" providerId="ADAL" clId="{6F885B05-AA2B-4002-A711-0283F24A1229}" dt="2019-03-22T09:26:01.030" v="121" actId="20577"/>
        <pc:sldMkLst>
          <pc:docMk/>
          <pc:sldMk cId="3728971586" sldId="590"/>
        </pc:sldMkLst>
        <pc:spChg chg="mod">
          <ac:chgData name="Sabine Guyonvarc'h" userId="3da04db4-b12c-445e-95e1-eba746c01f1f" providerId="ADAL" clId="{6F885B05-AA2B-4002-A711-0283F24A1229}" dt="2019-03-22T09:24:42.465" v="105" actId="14100"/>
          <ac:spMkLst>
            <pc:docMk/>
            <pc:sldMk cId="3728971586" sldId="590"/>
            <ac:spMk id="35" creationId="{FC09B89F-FA5B-4075-8122-F9E3B2E18392}"/>
          </ac:spMkLst>
        </pc:spChg>
        <pc:spChg chg="mod">
          <ac:chgData name="Sabine Guyonvarc'h" userId="3da04db4-b12c-445e-95e1-eba746c01f1f" providerId="ADAL" clId="{6F885B05-AA2B-4002-A711-0283F24A1229}" dt="2019-03-22T09:26:01.030" v="121" actId="20577"/>
          <ac:spMkLst>
            <pc:docMk/>
            <pc:sldMk cId="3728971586" sldId="590"/>
            <ac:spMk id="36" creationId="{3D32BD97-BF79-4AEE-BEC5-B120DA3A15D5}"/>
          </ac:spMkLst>
        </pc:spChg>
        <pc:spChg chg="mod">
          <ac:chgData name="Sabine Guyonvarc'h" userId="3da04db4-b12c-445e-95e1-eba746c01f1f" providerId="ADAL" clId="{6F885B05-AA2B-4002-A711-0283F24A1229}" dt="2019-03-22T09:22:20.410" v="84" actId="20577"/>
          <ac:spMkLst>
            <pc:docMk/>
            <pc:sldMk cId="3728971586" sldId="590"/>
            <ac:spMk id="38" creationId="{776D00BC-5AE9-48ED-9348-F4C7F9E06FD7}"/>
          </ac:spMkLst>
        </pc:spChg>
        <pc:picChg chg="mod">
          <ac:chgData name="Sabine Guyonvarc'h" userId="3da04db4-b12c-445e-95e1-eba746c01f1f" providerId="ADAL" clId="{6F885B05-AA2B-4002-A711-0283F24A1229}" dt="2019-03-22T09:22:12.565" v="83" actId="1076"/>
          <ac:picMkLst>
            <pc:docMk/>
            <pc:sldMk cId="3728971586" sldId="590"/>
            <ac:picMk id="6" creationId="{C7367D06-4F4D-44E2-BEB9-E9E11D8E1059}"/>
          </ac:picMkLst>
        </pc:picChg>
      </pc:sldChg>
    </pc:docChg>
  </pc:docChgLst>
  <pc:docChgLst>
    <pc:chgData name="Krasimir Peykovski" userId="0b92663e-ab90-4ae4-a90e-d0aa385e5446" providerId="ADAL" clId="{1F0403D4-4B06-4149-89C0-7B74ADB24C72}"/>
    <pc:docChg chg="custSel modSld">
      <pc:chgData name="Krasimir Peykovski" userId="0b92663e-ab90-4ae4-a90e-d0aa385e5446" providerId="ADAL" clId="{1F0403D4-4B06-4149-89C0-7B74ADB24C72}" dt="2019-04-30T12:27:16.513" v="3" actId="1076"/>
      <pc:docMkLst>
        <pc:docMk/>
      </pc:docMkLst>
      <pc:sldChg chg="delSp modSp">
        <pc:chgData name="Krasimir Peykovski" userId="0b92663e-ab90-4ae4-a90e-d0aa385e5446" providerId="ADAL" clId="{1F0403D4-4B06-4149-89C0-7B74ADB24C72}" dt="2019-04-30T12:27:16.513" v="3" actId="1076"/>
        <pc:sldMkLst>
          <pc:docMk/>
          <pc:sldMk cId="3728971586" sldId="590"/>
        </pc:sldMkLst>
        <pc:spChg chg="del">
          <ac:chgData name="Krasimir Peykovski" userId="0b92663e-ab90-4ae4-a90e-d0aa385e5446" providerId="ADAL" clId="{1F0403D4-4B06-4149-89C0-7B74ADB24C72}" dt="2019-04-30T12:27:09.654" v="0" actId="478"/>
          <ac:spMkLst>
            <pc:docMk/>
            <pc:sldMk cId="3728971586" sldId="590"/>
            <ac:spMk id="27" creationId="{1A7039E9-EAE4-47ED-87DC-494D8EB83FB2}"/>
          </ac:spMkLst>
        </pc:spChg>
        <pc:spChg chg="mod">
          <ac:chgData name="Krasimir Peykovski" userId="0b92663e-ab90-4ae4-a90e-d0aa385e5446" providerId="ADAL" clId="{1F0403D4-4B06-4149-89C0-7B74ADB24C72}" dt="2019-04-30T12:27:16.513" v="3" actId="1076"/>
          <ac:spMkLst>
            <pc:docMk/>
            <pc:sldMk cId="3728971586" sldId="590"/>
            <ac:spMk id="36" creationId="{3D32BD97-BF79-4AEE-BEC5-B120DA3A15D5}"/>
          </ac:spMkLst>
        </pc:spChg>
        <pc:cxnChg chg="mod">
          <ac:chgData name="Krasimir Peykovski" userId="0b92663e-ab90-4ae4-a90e-d0aa385e5446" providerId="ADAL" clId="{1F0403D4-4B06-4149-89C0-7B74ADB24C72}" dt="2019-04-30T12:27:14.106" v="2" actId="1076"/>
          <ac:cxnSpMkLst>
            <pc:docMk/>
            <pc:sldMk cId="3728971586" sldId="590"/>
            <ac:cxnSpMk id="21" creationId="{E7D1DD53-DF0E-4B74-A9EA-18406C45D065}"/>
          </ac:cxnSpMkLst>
        </pc:cxnChg>
        <pc:cxnChg chg="del">
          <ac:chgData name="Krasimir Peykovski" userId="0b92663e-ab90-4ae4-a90e-d0aa385e5446" providerId="ADAL" clId="{1F0403D4-4B06-4149-89C0-7B74ADB24C72}" dt="2019-04-30T12:27:10.377" v="1" actId="478"/>
          <ac:cxnSpMkLst>
            <pc:docMk/>
            <pc:sldMk cId="3728971586" sldId="590"/>
            <ac:cxnSpMk id="28" creationId="{B547BEE6-FA52-426E-9077-FF0701833D9B}"/>
          </ac:cxnSpMkLst>
        </pc:cxnChg>
      </pc:sldChg>
    </pc:docChg>
  </pc:docChgLst>
  <pc:docChgLst>
    <pc:chgData name="Marcel Schmidt (Telion - Tech &amp; Support)" userId="S::telioncpe_gmail.com#ext#@spinetix.onmicrosoft.com::5d356fd6-982d-4907-8665-3cc128e7c9dc" providerId="AD" clId="Web-{5ABEA5C8-B7EF-3A7B-6099-7134B20C9F98}"/>
    <pc:docChg chg="modSld">
      <pc:chgData name="Marcel Schmidt (Telion - Tech &amp; Support)" userId="S::telioncpe_gmail.com#ext#@spinetix.onmicrosoft.com::5d356fd6-982d-4907-8665-3cc128e7c9dc" providerId="AD" clId="Web-{5ABEA5C8-B7EF-3A7B-6099-7134B20C9F98}" dt="2019-04-25T11:52:40.432" v="114" actId="20577"/>
      <pc:docMkLst>
        <pc:docMk/>
      </pc:docMkLst>
      <pc:sldChg chg="modSp">
        <pc:chgData name="Marcel Schmidt (Telion - Tech &amp; Support)" userId="S::telioncpe_gmail.com#ext#@spinetix.onmicrosoft.com::5d356fd6-982d-4907-8665-3cc128e7c9dc" providerId="AD" clId="Web-{5ABEA5C8-B7EF-3A7B-6099-7134B20C9F98}" dt="2019-04-25T11:31:44.092" v="2" actId="20577"/>
        <pc:sldMkLst>
          <pc:docMk/>
          <pc:sldMk cId="454383186" sldId="555"/>
        </pc:sldMkLst>
        <pc:spChg chg="mod">
          <ac:chgData name="Marcel Schmidt (Telion - Tech &amp; Support)" userId="S::telioncpe_gmail.com#ext#@spinetix.onmicrosoft.com::5d356fd6-982d-4907-8665-3cc128e7c9dc" providerId="AD" clId="Web-{5ABEA5C8-B7EF-3A7B-6099-7134B20C9F98}" dt="2019-04-25T11:31:44.092" v="2" actId="20577"/>
          <ac:spMkLst>
            <pc:docMk/>
            <pc:sldMk cId="454383186" sldId="555"/>
            <ac:spMk id="25" creationId="{2BC71D94-C612-4184-9E1E-29B97A1001FA}"/>
          </ac:spMkLst>
        </pc:spChg>
      </pc:sldChg>
      <pc:sldChg chg="modSp">
        <pc:chgData name="Marcel Schmidt (Telion - Tech &amp; Support)" userId="S::telioncpe_gmail.com#ext#@spinetix.onmicrosoft.com::5d356fd6-982d-4907-8665-3cc128e7c9dc" providerId="AD" clId="Web-{5ABEA5C8-B7EF-3A7B-6099-7134B20C9F98}" dt="2019-04-25T11:50:41.745" v="109" actId="20577"/>
        <pc:sldMkLst>
          <pc:docMk/>
          <pc:sldMk cId="2831343808" sldId="581"/>
        </pc:sldMkLst>
        <pc:spChg chg="mod">
          <ac:chgData name="Marcel Schmidt (Telion - Tech &amp; Support)" userId="S::telioncpe_gmail.com#ext#@spinetix.onmicrosoft.com::5d356fd6-982d-4907-8665-3cc128e7c9dc" providerId="AD" clId="Web-{5ABEA5C8-B7EF-3A7B-6099-7134B20C9F98}" dt="2019-04-25T11:49:49.292" v="55" actId="14100"/>
          <ac:spMkLst>
            <pc:docMk/>
            <pc:sldMk cId="2831343808" sldId="581"/>
            <ac:spMk id="25" creationId="{F212B565-F410-4509-AF87-792B8463CF5E}"/>
          </ac:spMkLst>
        </pc:spChg>
        <pc:spChg chg="mod">
          <ac:chgData name="Marcel Schmidt (Telion - Tech &amp; Support)" userId="S::telioncpe_gmail.com#ext#@spinetix.onmicrosoft.com::5d356fd6-982d-4907-8665-3cc128e7c9dc" providerId="AD" clId="Web-{5ABEA5C8-B7EF-3A7B-6099-7134B20C9F98}" dt="2019-04-25T11:50:41.745" v="109" actId="20577"/>
          <ac:spMkLst>
            <pc:docMk/>
            <pc:sldMk cId="2831343808" sldId="581"/>
            <ac:spMk id="27" creationId="{FE3E2EBD-9212-455D-870D-06F1D2AE32F9}"/>
          </ac:spMkLst>
        </pc:spChg>
      </pc:sldChg>
      <pc:sldChg chg="modSp">
        <pc:chgData name="Marcel Schmidt (Telion - Tech &amp; Support)" userId="S::telioncpe_gmail.com#ext#@spinetix.onmicrosoft.com::5d356fd6-982d-4907-8665-3cc128e7c9dc" providerId="AD" clId="Web-{5ABEA5C8-B7EF-3A7B-6099-7134B20C9F98}" dt="2019-04-25T11:49:03.448" v="52" actId="20577"/>
        <pc:sldMkLst>
          <pc:docMk/>
          <pc:sldMk cId="1917710022" sldId="584"/>
        </pc:sldMkLst>
        <pc:spChg chg="mod">
          <ac:chgData name="Marcel Schmidt (Telion - Tech &amp; Support)" userId="S::telioncpe_gmail.com#ext#@spinetix.onmicrosoft.com::5d356fd6-982d-4907-8665-3cc128e7c9dc" providerId="AD" clId="Web-{5ABEA5C8-B7EF-3A7B-6099-7134B20C9F98}" dt="2019-04-25T11:49:03.448" v="52" actId="20577"/>
          <ac:spMkLst>
            <pc:docMk/>
            <pc:sldMk cId="1917710022" sldId="584"/>
            <ac:spMk id="29" creationId="{B0D1C411-3D1C-4A34-85E7-4961B90B0440}"/>
          </ac:spMkLst>
        </pc:spChg>
        <pc:spChg chg="mod">
          <ac:chgData name="Marcel Schmidt (Telion - Tech &amp; Support)" userId="S::telioncpe_gmail.com#ext#@spinetix.onmicrosoft.com::5d356fd6-982d-4907-8665-3cc128e7c9dc" providerId="AD" clId="Web-{5ABEA5C8-B7EF-3A7B-6099-7134B20C9F98}" dt="2019-04-25T11:48:14.245" v="43" actId="20577"/>
          <ac:spMkLst>
            <pc:docMk/>
            <pc:sldMk cId="1917710022" sldId="584"/>
            <ac:spMk id="34" creationId="{3F182783-17C9-4B5A-A2EC-78E3A4379CEA}"/>
          </ac:spMkLst>
        </pc:spChg>
        <pc:spChg chg="mod">
          <ac:chgData name="Marcel Schmidt (Telion - Tech &amp; Support)" userId="S::telioncpe_gmail.com#ext#@spinetix.onmicrosoft.com::5d356fd6-982d-4907-8665-3cc128e7c9dc" providerId="AD" clId="Web-{5ABEA5C8-B7EF-3A7B-6099-7134B20C9F98}" dt="2019-04-25T11:47:16.058" v="25" actId="20577"/>
          <ac:spMkLst>
            <pc:docMk/>
            <pc:sldMk cId="1917710022" sldId="584"/>
            <ac:spMk id="35" creationId="{409467D4-35B7-4E40-882B-8C3890A34A39}"/>
          </ac:spMkLst>
        </pc:spChg>
        <pc:spChg chg="mod">
          <ac:chgData name="Marcel Schmidt (Telion - Tech &amp; Support)" userId="S::telioncpe_gmail.com#ext#@spinetix.onmicrosoft.com::5d356fd6-982d-4907-8665-3cc128e7c9dc" providerId="AD" clId="Web-{5ABEA5C8-B7EF-3A7B-6099-7134B20C9F98}" dt="2019-04-25T11:48:32.807" v="50" actId="20577"/>
          <ac:spMkLst>
            <pc:docMk/>
            <pc:sldMk cId="1917710022" sldId="584"/>
            <ac:spMk id="37" creationId="{38AF0FA7-87B3-4AE7-AB5E-6DC486A8BE53}"/>
          </ac:spMkLst>
        </pc:spChg>
      </pc:sldChg>
      <pc:sldChg chg="modSp">
        <pc:chgData name="Marcel Schmidt (Telion - Tech &amp; Support)" userId="S::telioncpe_gmail.com#ext#@spinetix.onmicrosoft.com::5d356fd6-982d-4907-8665-3cc128e7c9dc" providerId="AD" clId="Web-{5ABEA5C8-B7EF-3A7B-6099-7134B20C9F98}" dt="2019-04-25T11:52:39.338" v="112" actId="20577"/>
        <pc:sldMkLst>
          <pc:docMk/>
          <pc:sldMk cId="897146883" sldId="587"/>
        </pc:sldMkLst>
        <pc:spChg chg="mod">
          <ac:chgData name="Marcel Schmidt (Telion - Tech &amp; Support)" userId="S::telioncpe_gmail.com#ext#@spinetix.onmicrosoft.com::5d356fd6-982d-4907-8665-3cc128e7c9dc" providerId="AD" clId="Web-{5ABEA5C8-B7EF-3A7B-6099-7134B20C9F98}" dt="2019-04-25T11:52:39.338" v="112" actId="20577"/>
          <ac:spMkLst>
            <pc:docMk/>
            <pc:sldMk cId="897146883" sldId="587"/>
            <ac:spMk id="38" creationId="{D0FDF7CD-0E38-40BB-9D89-B213CD300327}"/>
          </ac:spMkLst>
        </pc:spChg>
      </pc:sldChg>
    </pc:docChg>
  </pc:docChgLst>
  <pc:docChgLst>
    <pc:chgData name="Krasimir Peykovski" userId="0b92663e-ab90-4ae4-a90e-d0aa385e5446" providerId="ADAL" clId="{3F81B650-2B9A-417B-A70D-465E9232074A}"/>
    <pc:docChg chg="undo custSel addSld delSld modSld">
      <pc:chgData name="Krasimir Peykovski" userId="0b92663e-ab90-4ae4-a90e-d0aa385e5446" providerId="ADAL" clId="{3F81B650-2B9A-417B-A70D-465E9232074A}" dt="2019-04-30T13:32:04.432" v="46" actId="2696"/>
      <pc:docMkLst>
        <pc:docMk/>
      </pc:docMkLst>
      <pc:sldChg chg="del">
        <pc:chgData name="Krasimir Peykovski" userId="0b92663e-ab90-4ae4-a90e-d0aa385e5446" providerId="ADAL" clId="{3F81B650-2B9A-417B-A70D-465E9232074A}" dt="2019-04-30T13:32:04.361" v="45" actId="2696"/>
        <pc:sldMkLst>
          <pc:docMk/>
          <pc:sldMk cId="150884767" sldId="258"/>
        </pc:sldMkLst>
      </pc:sldChg>
      <pc:sldChg chg="modSp">
        <pc:chgData name="Krasimir Peykovski" userId="0b92663e-ab90-4ae4-a90e-d0aa385e5446" providerId="ADAL" clId="{3F81B650-2B9A-417B-A70D-465E9232074A}" dt="2019-04-30T12:56:00.796" v="2" actId="20577"/>
        <pc:sldMkLst>
          <pc:docMk/>
          <pc:sldMk cId="3276120026" sldId="552"/>
        </pc:sldMkLst>
        <pc:spChg chg="mod">
          <ac:chgData name="Krasimir Peykovski" userId="0b92663e-ab90-4ae4-a90e-d0aa385e5446" providerId="ADAL" clId="{3F81B650-2B9A-417B-A70D-465E9232074A}" dt="2019-04-30T12:56:00.796" v="2" actId="20577"/>
          <ac:spMkLst>
            <pc:docMk/>
            <pc:sldMk cId="3276120026" sldId="552"/>
            <ac:spMk id="3" creationId="{8EE4FC6C-0F56-4AF9-B187-148828506C2B}"/>
          </ac:spMkLst>
        </pc:spChg>
      </pc:sldChg>
      <pc:sldChg chg="modSp">
        <pc:chgData name="Krasimir Peykovski" userId="0b92663e-ab90-4ae4-a90e-d0aa385e5446" providerId="ADAL" clId="{3F81B650-2B9A-417B-A70D-465E9232074A}" dt="2019-04-30T13:25:17.222" v="12" actId="404"/>
        <pc:sldMkLst>
          <pc:docMk/>
          <pc:sldMk cId="454383186" sldId="555"/>
        </pc:sldMkLst>
        <pc:spChg chg="mod">
          <ac:chgData name="Krasimir Peykovski" userId="0b92663e-ab90-4ae4-a90e-d0aa385e5446" providerId="ADAL" clId="{3F81B650-2B9A-417B-A70D-465E9232074A}" dt="2019-04-30T13:25:09.630" v="10" actId="404"/>
          <ac:spMkLst>
            <pc:docMk/>
            <pc:sldMk cId="454383186" sldId="555"/>
            <ac:spMk id="24" creationId="{B5DD829C-E0DB-4B2C-B4B1-FD608B4C3BFE}"/>
          </ac:spMkLst>
        </pc:spChg>
        <pc:spChg chg="mod">
          <ac:chgData name="Krasimir Peykovski" userId="0b92663e-ab90-4ae4-a90e-d0aa385e5446" providerId="ADAL" clId="{3F81B650-2B9A-417B-A70D-465E9232074A}" dt="2019-04-30T13:25:17.222" v="12" actId="404"/>
          <ac:spMkLst>
            <pc:docMk/>
            <pc:sldMk cId="454383186" sldId="555"/>
            <ac:spMk id="25" creationId="{2BC71D94-C612-4184-9E1E-29B97A1001FA}"/>
          </ac:spMkLst>
        </pc:spChg>
      </pc:sldChg>
      <pc:sldChg chg="modSp">
        <pc:chgData name="Krasimir Peykovski" userId="0b92663e-ab90-4ae4-a90e-d0aa385e5446" providerId="ADAL" clId="{3F81B650-2B9A-417B-A70D-465E9232074A}" dt="2019-04-30T13:26:29.037" v="32" actId="20577"/>
        <pc:sldMkLst>
          <pc:docMk/>
          <pc:sldMk cId="2853176762" sldId="566"/>
        </pc:sldMkLst>
        <pc:spChg chg="mod">
          <ac:chgData name="Krasimir Peykovski" userId="0b92663e-ab90-4ae4-a90e-d0aa385e5446" providerId="ADAL" clId="{3F81B650-2B9A-417B-A70D-465E9232074A}" dt="2019-04-30T13:26:29.037" v="32" actId="20577"/>
          <ac:spMkLst>
            <pc:docMk/>
            <pc:sldMk cId="2853176762" sldId="566"/>
            <ac:spMk id="30" creationId="{AA3412EF-48BA-4BA3-9FC7-32DC0D8EA832}"/>
          </ac:spMkLst>
        </pc:spChg>
      </pc:sldChg>
      <pc:sldChg chg="modSp">
        <pc:chgData name="Krasimir Peykovski" userId="0b92663e-ab90-4ae4-a90e-d0aa385e5446" providerId="ADAL" clId="{3F81B650-2B9A-417B-A70D-465E9232074A}" dt="2019-04-30T12:56:15.400" v="8" actId="20577"/>
        <pc:sldMkLst>
          <pc:docMk/>
          <pc:sldMk cId="453828260" sldId="568"/>
        </pc:sldMkLst>
        <pc:spChg chg="mod">
          <ac:chgData name="Krasimir Peykovski" userId="0b92663e-ab90-4ae4-a90e-d0aa385e5446" providerId="ADAL" clId="{3F81B650-2B9A-417B-A70D-465E9232074A}" dt="2019-04-30T12:56:15.400" v="8" actId="20577"/>
          <ac:spMkLst>
            <pc:docMk/>
            <pc:sldMk cId="453828260" sldId="568"/>
            <ac:spMk id="3" creationId="{E6E4B52C-0EB9-478A-9C9A-92A1C2EED924}"/>
          </ac:spMkLst>
        </pc:spChg>
      </pc:sldChg>
      <pc:sldChg chg="modSp">
        <pc:chgData name="Krasimir Peykovski" userId="0b92663e-ab90-4ae4-a90e-d0aa385e5446" providerId="ADAL" clId="{3F81B650-2B9A-417B-A70D-465E9232074A}" dt="2019-04-30T13:26:16.676" v="31" actId="1035"/>
        <pc:sldMkLst>
          <pc:docMk/>
          <pc:sldMk cId="1242553130" sldId="573"/>
        </pc:sldMkLst>
        <pc:spChg chg="mod">
          <ac:chgData name="Krasimir Peykovski" userId="0b92663e-ab90-4ae4-a90e-d0aa385e5446" providerId="ADAL" clId="{3F81B650-2B9A-417B-A70D-465E9232074A}" dt="2019-04-30T13:26:16.676" v="31" actId="1035"/>
          <ac:spMkLst>
            <pc:docMk/>
            <pc:sldMk cId="1242553130" sldId="573"/>
            <ac:spMk id="29" creationId="{6B28BFC5-116F-4C3C-9A74-D2FFAE43FE5B}"/>
          </ac:spMkLst>
        </pc:spChg>
      </pc:sldChg>
      <pc:sldChg chg="modSp">
        <pc:chgData name="Krasimir Peykovski" userId="0b92663e-ab90-4ae4-a90e-d0aa385e5446" providerId="ADAL" clId="{3F81B650-2B9A-417B-A70D-465E9232074A}" dt="2019-04-30T13:25:55.950" v="20" actId="27636"/>
        <pc:sldMkLst>
          <pc:docMk/>
          <pc:sldMk cId="1917710022" sldId="584"/>
        </pc:sldMkLst>
        <pc:spChg chg="mod">
          <ac:chgData name="Krasimir Peykovski" userId="0b92663e-ab90-4ae4-a90e-d0aa385e5446" providerId="ADAL" clId="{3F81B650-2B9A-417B-A70D-465E9232074A}" dt="2019-04-30T13:25:53.470" v="18" actId="27636"/>
          <ac:spMkLst>
            <pc:docMk/>
            <pc:sldMk cId="1917710022" sldId="584"/>
            <ac:spMk id="35" creationId="{409467D4-35B7-4E40-882B-8C3890A34A39}"/>
          </ac:spMkLst>
        </pc:spChg>
        <pc:spChg chg="mod">
          <ac:chgData name="Krasimir Peykovski" userId="0b92663e-ab90-4ae4-a90e-d0aa385e5446" providerId="ADAL" clId="{3F81B650-2B9A-417B-A70D-465E9232074A}" dt="2019-04-30T13:25:55.950" v="20" actId="27636"/>
          <ac:spMkLst>
            <pc:docMk/>
            <pc:sldMk cId="1917710022" sldId="584"/>
            <ac:spMk id="46" creationId="{FA7F8BDC-32AC-4135-AE6A-ECD0C7B15606}"/>
          </ac:spMkLst>
        </pc:spChg>
      </pc:sldChg>
      <pc:sldChg chg="modSp">
        <pc:chgData name="Krasimir Peykovski" userId="0b92663e-ab90-4ae4-a90e-d0aa385e5446" providerId="ADAL" clId="{3F81B650-2B9A-417B-A70D-465E9232074A}" dt="2019-04-30T13:25:41.158" v="16" actId="108"/>
        <pc:sldMkLst>
          <pc:docMk/>
          <pc:sldMk cId="2696274844" sldId="585"/>
        </pc:sldMkLst>
        <pc:spChg chg="mod">
          <ac:chgData name="Krasimir Peykovski" userId="0b92663e-ab90-4ae4-a90e-d0aa385e5446" providerId="ADAL" clId="{3F81B650-2B9A-417B-A70D-465E9232074A}" dt="2019-04-30T12:56:10.068" v="5" actId="20577"/>
          <ac:spMkLst>
            <pc:docMk/>
            <pc:sldMk cId="2696274844" sldId="585"/>
            <ac:spMk id="48" creationId="{D2908FFC-CE6B-44EC-B03D-401ACBE9734D}"/>
          </ac:spMkLst>
        </pc:spChg>
        <pc:spChg chg="mod">
          <ac:chgData name="Krasimir Peykovski" userId="0b92663e-ab90-4ae4-a90e-d0aa385e5446" providerId="ADAL" clId="{3F81B650-2B9A-417B-A70D-465E9232074A}" dt="2019-04-30T13:25:38.806" v="15" actId="108"/>
          <ac:spMkLst>
            <pc:docMk/>
            <pc:sldMk cId="2696274844" sldId="585"/>
            <ac:spMk id="50" creationId="{977F08BE-0BD1-4934-A111-036C9A72412B}"/>
          </ac:spMkLst>
        </pc:spChg>
        <pc:spChg chg="mod">
          <ac:chgData name="Krasimir Peykovski" userId="0b92663e-ab90-4ae4-a90e-d0aa385e5446" providerId="ADAL" clId="{3F81B650-2B9A-417B-A70D-465E9232074A}" dt="2019-04-30T13:25:41.158" v="16" actId="108"/>
          <ac:spMkLst>
            <pc:docMk/>
            <pc:sldMk cId="2696274844" sldId="585"/>
            <ac:spMk id="52" creationId="{543BA3BD-D13D-424A-A480-98DC701C1403}"/>
          </ac:spMkLst>
        </pc:spChg>
      </pc:sldChg>
      <pc:sldChg chg="modSp">
        <pc:chgData name="Krasimir Peykovski" userId="0b92663e-ab90-4ae4-a90e-d0aa385e5446" providerId="ADAL" clId="{3F81B650-2B9A-417B-A70D-465E9232074A}" dt="2019-04-30T13:30:17.350" v="43" actId="14826"/>
        <pc:sldMkLst>
          <pc:docMk/>
          <pc:sldMk cId="24589663" sldId="588"/>
        </pc:sldMkLst>
        <pc:spChg chg="mod">
          <ac:chgData name="Krasimir Peykovski" userId="0b92663e-ab90-4ae4-a90e-d0aa385e5446" providerId="ADAL" clId="{3F81B650-2B9A-417B-A70D-465E9232074A}" dt="2019-04-30T13:26:46.316" v="36" actId="20577"/>
          <ac:spMkLst>
            <pc:docMk/>
            <pc:sldMk cId="24589663" sldId="588"/>
            <ac:spMk id="6" creationId="{8D8C6A18-85E0-4C7F-9719-89382A172DCE}"/>
          </ac:spMkLst>
        </pc:spChg>
        <pc:spChg chg="mod">
          <ac:chgData name="Krasimir Peykovski" userId="0b92663e-ab90-4ae4-a90e-d0aa385e5446" providerId="ADAL" clId="{3F81B650-2B9A-417B-A70D-465E9232074A}" dt="2019-04-30T13:27:07.783" v="40" actId="14100"/>
          <ac:spMkLst>
            <pc:docMk/>
            <pc:sldMk cId="24589663" sldId="588"/>
            <ac:spMk id="15" creationId="{E2114AEC-C2BA-4EBA-92E0-282CCB790CA3}"/>
          </ac:spMkLst>
        </pc:spChg>
        <pc:spChg chg="mod">
          <ac:chgData name="Krasimir Peykovski" userId="0b92663e-ab90-4ae4-a90e-d0aa385e5446" providerId="ADAL" clId="{3F81B650-2B9A-417B-A70D-465E9232074A}" dt="2019-04-30T13:26:54.156" v="37" actId="2711"/>
          <ac:spMkLst>
            <pc:docMk/>
            <pc:sldMk cId="24589663" sldId="588"/>
            <ac:spMk id="16" creationId="{923E4747-E1EC-442F-821F-6DF66D099EE0}"/>
          </ac:spMkLst>
        </pc:spChg>
        <pc:spChg chg="mod">
          <ac:chgData name="Krasimir Peykovski" userId="0b92663e-ab90-4ae4-a90e-d0aa385e5446" providerId="ADAL" clId="{3F81B650-2B9A-417B-A70D-465E9232074A}" dt="2019-04-30T13:28:07.731" v="42"/>
          <ac:spMkLst>
            <pc:docMk/>
            <pc:sldMk cId="24589663" sldId="588"/>
            <ac:spMk id="17" creationId="{11B65CA2-6FB3-4652-B6A9-5BBDD891972C}"/>
          </ac:spMkLst>
        </pc:spChg>
        <pc:picChg chg="mod">
          <ac:chgData name="Krasimir Peykovski" userId="0b92663e-ab90-4ae4-a90e-d0aa385e5446" providerId="ADAL" clId="{3F81B650-2B9A-417B-A70D-465E9232074A}" dt="2019-04-30T13:30:17.350" v="43" actId="14826"/>
          <ac:picMkLst>
            <pc:docMk/>
            <pc:sldMk cId="24589663" sldId="588"/>
            <ac:picMk id="14" creationId="{801B7B4F-E946-4591-93EF-5D876B94DD0C}"/>
          </ac:picMkLst>
        </pc:picChg>
      </pc:sldChg>
      <pc:sldChg chg="add">
        <pc:chgData name="Krasimir Peykovski" userId="0b92663e-ab90-4ae4-a90e-d0aa385e5446" providerId="ADAL" clId="{3F81B650-2B9A-417B-A70D-465E9232074A}" dt="2019-04-30T13:32:02.874" v="44"/>
        <pc:sldMkLst>
          <pc:docMk/>
          <pc:sldMk cId="1238276438" sldId="591"/>
        </pc:sldMkLst>
      </pc:sldChg>
      <pc:sldMasterChg chg="delSldLayout">
        <pc:chgData name="Krasimir Peykovski" userId="0b92663e-ab90-4ae4-a90e-d0aa385e5446" providerId="ADAL" clId="{3F81B650-2B9A-417B-A70D-465E9232074A}" dt="2019-04-30T13:32:04.432" v="46" actId="2696"/>
        <pc:sldMasterMkLst>
          <pc:docMk/>
          <pc:sldMasterMk cId="46964596" sldId="2147483931"/>
        </pc:sldMasterMkLst>
        <pc:sldLayoutChg chg="del">
          <pc:chgData name="Krasimir Peykovski" userId="0b92663e-ab90-4ae4-a90e-d0aa385e5446" providerId="ADAL" clId="{3F81B650-2B9A-417B-A70D-465E9232074A}" dt="2019-04-30T13:32:04.432" v="46" actId="2696"/>
          <pc:sldLayoutMkLst>
            <pc:docMk/>
            <pc:sldMasterMk cId="46964596" sldId="2147483931"/>
            <pc:sldLayoutMk cId="3603207032" sldId="2147483994"/>
          </pc:sldLayoutMkLst>
        </pc:sldLayoutChg>
      </pc:sldMasterChg>
    </pc:docChg>
  </pc:docChgLst>
  <pc:docChgLst>
    <pc:chgData name="Marcel Schmidt (Telion - Tech &amp; Support)" userId="S::telioncpe_gmail.com#ext#@spinetix.onmicrosoft.com::5d356fd6-982d-4907-8665-3cc128e7c9dc" providerId="AD" clId="Web-{2ACEDAC9-6695-A350-EB24-055E1E5B226F}"/>
    <pc:docChg chg="modSld">
      <pc:chgData name="Marcel Schmidt (Telion - Tech &amp; Support)" userId="S::telioncpe_gmail.com#ext#@spinetix.onmicrosoft.com::5d356fd6-982d-4907-8665-3cc128e7c9dc" providerId="AD" clId="Web-{2ACEDAC9-6695-A350-EB24-055E1E5B226F}" dt="2019-04-26T13:40:54.876" v="11" actId="20577"/>
      <pc:docMkLst>
        <pc:docMk/>
      </pc:docMkLst>
      <pc:sldChg chg="modSp">
        <pc:chgData name="Marcel Schmidt (Telion - Tech &amp; Support)" userId="S::telioncpe_gmail.com#ext#@spinetix.onmicrosoft.com::5d356fd6-982d-4907-8665-3cc128e7c9dc" providerId="AD" clId="Web-{2ACEDAC9-6695-A350-EB24-055E1E5B226F}" dt="2019-04-26T13:40:54.861" v="10" actId="20577"/>
        <pc:sldMkLst>
          <pc:docMk/>
          <pc:sldMk cId="2831343808" sldId="581"/>
        </pc:sldMkLst>
        <pc:spChg chg="mod">
          <ac:chgData name="Marcel Schmidt (Telion - Tech &amp; Support)" userId="S::telioncpe_gmail.com#ext#@spinetix.onmicrosoft.com::5d356fd6-982d-4907-8665-3cc128e7c9dc" providerId="AD" clId="Web-{2ACEDAC9-6695-A350-EB24-055E1E5B226F}" dt="2019-04-26T13:40:54.861" v="10" actId="20577"/>
          <ac:spMkLst>
            <pc:docMk/>
            <pc:sldMk cId="2831343808" sldId="581"/>
            <ac:spMk id="27" creationId="{FE3E2EBD-9212-455D-870D-06F1D2AE32F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US"/>
          </a:p>
        </p:txBody>
      </p:sp>
      <p:sp>
        <p:nvSpPr>
          <p:cNvPr id="3" name="Date Placeholder 2"/>
          <p:cNvSpPr>
            <a:spLocks noGrp="1"/>
          </p:cNvSpPr>
          <p:nvPr>
            <p:ph type="dt" sz="quarter" idx="1"/>
          </p:nvPr>
        </p:nvSpPr>
        <p:spPr>
          <a:xfrm>
            <a:off x="4143588" y="1"/>
            <a:ext cx="3169920" cy="619364"/>
          </a:xfrm>
          <a:prstGeom prst="rect">
            <a:avLst/>
          </a:prstGeom>
        </p:spPr>
        <p:txBody>
          <a:bodyPr vert="horz" lIns="112324" tIns="56162" rIns="112324" bIns="56162" rtlCol="0"/>
          <a:lstStyle>
            <a:lvl1pPr algn="r">
              <a:defRPr sz="1500"/>
            </a:lvl1pPr>
          </a:lstStyle>
          <a:p>
            <a:fld id="{CC3FACF3-A806-47E0-81F0-FA29B24602C2}" type="datetimeFigureOut">
              <a:rPr lang="en-US" smtClean="0"/>
              <a:t>4/30/2019</a:t>
            </a:fld>
            <a:endParaRPr lang="en-US"/>
          </a:p>
        </p:txBody>
      </p:sp>
      <p:sp>
        <p:nvSpPr>
          <p:cNvPr id="4" name="Footer Placeholder 3"/>
          <p:cNvSpPr>
            <a:spLocks noGrp="1"/>
          </p:cNvSpPr>
          <p:nvPr>
            <p:ph type="ftr" sz="quarter" idx="2"/>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US"/>
          </a:p>
        </p:txBody>
      </p:sp>
      <p:sp>
        <p:nvSpPr>
          <p:cNvPr id="5" name="Slide Number Placeholder 4"/>
          <p:cNvSpPr>
            <a:spLocks noGrp="1"/>
          </p:cNvSpPr>
          <p:nvPr>
            <p:ph type="sldNum" sz="quarter" idx="3"/>
          </p:nvPr>
        </p:nvSpPr>
        <p:spPr>
          <a:xfrm>
            <a:off x="4143588" y="11725037"/>
            <a:ext cx="3169920" cy="619363"/>
          </a:xfrm>
          <a:prstGeom prst="rect">
            <a:avLst/>
          </a:prstGeom>
        </p:spPr>
        <p:txBody>
          <a:bodyPr vert="horz" lIns="112324" tIns="56162" rIns="112324" bIns="56162" rtlCol="0" anchor="b"/>
          <a:lstStyle>
            <a:lvl1pPr algn="r">
              <a:defRPr sz="1500"/>
            </a:lvl1pPr>
          </a:lstStyle>
          <a:p>
            <a:fld id="{7D0F68C2-2E8B-4A5B-B4AB-33B813FBC991}" type="slidenum">
              <a:rPr lang="en-US" smtClean="0"/>
              <a:t>‹#›</a:t>
            </a:fld>
            <a:endParaRPr lang="en-US"/>
          </a:p>
        </p:txBody>
      </p:sp>
    </p:spTree>
    <p:extLst>
      <p:ext uri="{BB962C8B-B14F-4D97-AF65-F5344CB8AC3E}">
        <p14:creationId xmlns:p14="http://schemas.microsoft.com/office/powerpoint/2010/main" val="2101356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619364"/>
          </a:xfrm>
          <a:prstGeom prst="rect">
            <a:avLst/>
          </a:prstGeom>
        </p:spPr>
        <p:txBody>
          <a:bodyPr vert="horz" lIns="112324" tIns="56162" rIns="112324" bIns="56162" rtlCol="0"/>
          <a:lstStyle>
            <a:lvl1pPr algn="l">
              <a:defRPr sz="1500"/>
            </a:lvl1pPr>
          </a:lstStyle>
          <a:p>
            <a:endParaRPr lang="en-GB"/>
          </a:p>
        </p:txBody>
      </p:sp>
      <p:sp>
        <p:nvSpPr>
          <p:cNvPr id="3" name="Date Placeholder 2"/>
          <p:cNvSpPr>
            <a:spLocks noGrp="1"/>
          </p:cNvSpPr>
          <p:nvPr>
            <p:ph type="dt" idx="1"/>
          </p:nvPr>
        </p:nvSpPr>
        <p:spPr>
          <a:xfrm>
            <a:off x="4143588" y="1"/>
            <a:ext cx="3169920" cy="619364"/>
          </a:xfrm>
          <a:prstGeom prst="rect">
            <a:avLst/>
          </a:prstGeom>
        </p:spPr>
        <p:txBody>
          <a:bodyPr vert="horz" lIns="112324" tIns="56162" rIns="112324" bIns="56162" rtlCol="0"/>
          <a:lstStyle>
            <a:lvl1pPr algn="r">
              <a:defRPr sz="1500"/>
            </a:lvl1pPr>
          </a:lstStyle>
          <a:p>
            <a:fld id="{005DB347-5F67-4EC6-B1EB-751FD8EB941F}" type="datetimeFigureOut">
              <a:rPr lang="en-GB" smtClean="0"/>
              <a:t>30/04/2019</a:t>
            </a:fld>
            <a:endParaRPr lang="en-GB"/>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112324" tIns="56162" rIns="112324" bIns="56162" rtlCol="0" anchor="ctr"/>
          <a:lstStyle/>
          <a:p>
            <a:endParaRPr lang="en-GB"/>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24" tIns="56162" rIns="112324" bIns="561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11725037"/>
            <a:ext cx="3169920" cy="619363"/>
          </a:xfrm>
          <a:prstGeom prst="rect">
            <a:avLst/>
          </a:prstGeom>
        </p:spPr>
        <p:txBody>
          <a:bodyPr vert="horz" lIns="112324" tIns="56162" rIns="112324" bIns="56162" rtlCol="0" anchor="b"/>
          <a:lstStyle>
            <a:lvl1pPr algn="l">
              <a:defRPr sz="1500"/>
            </a:lvl1pPr>
          </a:lstStyle>
          <a:p>
            <a:endParaRPr lang="en-GB"/>
          </a:p>
        </p:txBody>
      </p:sp>
      <p:sp>
        <p:nvSpPr>
          <p:cNvPr id="7" name="Slide Number Placeholder 6"/>
          <p:cNvSpPr>
            <a:spLocks noGrp="1"/>
          </p:cNvSpPr>
          <p:nvPr>
            <p:ph type="sldNum" sz="quarter" idx="5"/>
          </p:nvPr>
        </p:nvSpPr>
        <p:spPr>
          <a:xfrm>
            <a:off x="4143588" y="11725037"/>
            <a:ext cx="3169920" cy="619363"/>
          </a:xfrm>
          <a:prstGeom prst="rect">
            <a:avLst/>
          </a:prstGeom>
        </p:spPr>
        <p:txBody>
          <a:bodyPr vert="horz" lIns="112324" tIns="56162" rIns="112324" bIns="56162" rtlCol="0" anchor="b"/>
          <a:lstStyle>
            <a:lvl1pPr algn="r">
              <a:defRPr sz="1500"/>
            </a:lvl1pPr>
          </a:lstStyle>
          <a:p>
            <a:fld id="{596C1B1A-4767-4A88-91E1-44C6FC6D28D7}" type="slidenum">
              <a:rPr lang="en-GB" smtClean="0"/>
              <a:t>‹#›</a:t>
            </a:fld>
            <a:endParaRPr lang="en-GB"/>
          </a:p>
        </p:txBody>
      </p:sp>
    </p:spTree>
    <p:extLst>
      <p:ext uri="{BB962C8B-B14F-4D97-AF65-F5344CB8AC3E}">
        <p14:creationId xmlns:p14="http://schemas.microsoft.com/office/powerpoint/2010/main" val="180942758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Nunito Sans ExtraLight" panose="00000300000000000000" pitchFamily="2" charset="0"/>
              </a:rPr>
              <a:t>NOTE: put end-client logo on this slide.  Schools universities campuses</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Nunito Sans ExtraLight" panose="00000300000000000000" pitchFamily="2" charset="0"/>
            </a:endParaRPr>
          </a:p>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a:t>
            </a:fld>
            <a:endParaRPr lang="en-GB"/>
          </a:p>
        </p:txBody>
      </p:sp>
    </p:spTree>
    <p:extLst>
      <p:ext uri="{BB962C8B-B14F-4D97-AF65-F5344CB8AC3E}">
        <p14:creationId xmlns:p14="http://schemas.microsoft.com/office/powerpoint/2010/main" val="2175087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10</a:t>
            </a:fld>
            <a:endParaRPr lang="en-GB"/>
          </a:p>
        </p:txBody>
      </p:sp>
    </p:spTree>
    <p:extLst>
      <p:ext uri="{BB962C8B-B14F-4D97-AF65-F5344CB8AC3E}">
        <p14:creationId xmlns:p14="http://schemas.microsoft.com/office/powerpoint/2010/main" val="2974656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11</a:t>
            </a:fld>
            <a:endParaRPr lang="en-GB"/>
          </a:p>
        </p:txBody>
      </p:sp>
    </p:spTree>
    <p:extLst>
      <p:ext uri="{BB962C8B-B14F-4D97-AF65-F5344CB8AC3E}">
        <p14:creationId xmlns:p14="http://schemas.microsoft.com/office/powerpoint/2010/main" val="995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12</a:t>
            </a:fld>
            <a:endParaRPr lang="en-GB"/>
          </a:p>
        </p:txBody>
      </p:sp>
    </p:spTree>
    <p:extLst>
      <p:ext uri="{BB962C8B-B14F-4D97-AF65-F5344CB8AC3E}">
        <p14:creationId xmlns:p14="http://schemas.microsoft.com/office/powerpoint/2010/main" val="1083026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6C1B1A-4767-4A88-91E1-44C6FC6D28D7}" type="slidenum">
              <a:rPr lang="en-GB" smtClean="0"/>
              <a:t>13</a:t>
            </a:fld>
            <a:endParaRPr lang="en-GB"/>
          </a:p>
        </p:txBody>
      </p:sp>
    </p:spTree>
    <p:extLst>
      <p:ext uri="{BB962C8B-B14F-4D97-AF65-F5344CB8AC3E}">
        <p14:creationId xmlns:p14="http://schemas.microsoft.com/office/powerpoint/2010/main" val="20038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noProof="0" dirty="0"/>
              <a:t>NOTE: Place </a:t>
            </a:r>
            <a:r>
              <a:rPr lang="de-CH" noProof="0" dirty="0" err="1"/>
              <a:t>to</a:t>
            </a:r>
            <a:r>
              <a:rPr lang="de-CH" noProof="0" dirty="0"/>
              <a:t> </a:t>
            </a:r>
            <a:r>
              <a:rPr lang="de-CH" noProof="0" dirty="0" err="1"/>
              <a:t>add</a:t>
            </a:r>
            <a:r>
              <a:rPr lang="de-CH" noProof="0" dirty="0"/>
              <a:t> </a:t>
            </a:r>
            <a:r>
              <a:rPr lang="de-CH" noProof="0" dirty="0" err="1"/>
              <a:t>your</a:t>
            </a:r>
            <a:r>
              <a:rPr lang="de-CH" noProof="0" dirty="0"/>
              <a:t> own logo and </a:t>
            </a:r>
            <a:r>
              <a:rPr lang="de-CH" noProof="0" dirty="0" err="1"/>
              <a:t>team</a:t>
            </a:r>
            <a:r>
              <a:rPr lang="de-CH" noProof="0" dirty="0"/>
              <a:t> </a:t>
            </a:r>
            <a:r>
              <a:rPr lang="de-CH" noProof="0" dirty="0" err="1"/>
              <a:t>image</a:t>
            </a:r>
            <a:r>
              <a:rPr lang="de-CH" noProof="0" dirty="0"/>
              <a:t>.</a:t>
            </a:r>
          </a:p>
        </p:txBody>
      </p:sp>
      <p:sp>
        <p:nvSpPr>
          <p:cNvPr id="4" name="Slide Number Placeholder 3"/>
          <p:cNvSpPr>
            <a:spLocks noGrp="1"/>
          </p:cNvSpPr>
          <p:nvPr>
            <p:ph type="sldNum" sz="quarter" idx="10"/>
          </p:nvPr>
        </p:nvSpPr>
        <p:spPr/>
        <p:txBody>
          <a:bodyPr/>
          <a:lstStyle/>
          <a:p>
            <a:fld id="{E07EFD0C-F5F7-4838-BB73-49E188E78DDA}" type="slidenum">
              <a:rPr lang="en-GB" smtClean="0"/>
              <a:t>14</a:t>
            </a:fld>
            <a:endParaRPr lang="en-GB"/>
          </a:p>
        </p:txBody>
      </p:sp>
    </p:spTree>
    <p:extLst>
      <p:ext uri="{BB962C8B-B14F-4D97-AF65-F5344CB8AC3E}">
        <p14:creationId xmlns:p14="http://schemas.microsoft.com/office/powerpoint/2010/main" val="1728582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2</a:t>
            </a:fld>
            <a:endParaRPr lang="en-GB"/>
          </a:p>
        </p:txBody>
      </p:sp>
    </p:spTree>
    <p:extLst>
      <p:ext uri="{BB962C8B-B14F-4D97-AF65-F5344CB8AC3E}">
        <p14:creationId xmlns:p14="http://schemas.microsoft.com/office/powerpoint/2010/main" val="3598214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6C1B1A-4767-4A88-91E1-44C6FC6D28D7}" type="slidenum">
              <a:rPr lang="en-GB" smtClean="0"/>
              <a:t>3</a:t>
            </a:fld>
            <a:endParaRPr lang="en-GB"/>
          </a:p>
        </p:txBody>
      </p:sp>
    </p:spTree>
    <p:extLst>
      <p:ext uri="{BB962C8B-B14F-4D97-AF65-F5344CB8AC3E}">
        <p14:creationId xmlns:p14="http://schemas.microsoft.com/office/powerpoint/2010/main" val="1993472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4</a:t>
            </a:fld>
            <a:endParaRPr lang="en-GB"/>
          </a:p>
        </p:txBody>
      </p:sp>
    </p:spTree>
    <p:extLst>
      <p:ext uri="{BB962C8B-B14F-4D97-AF65-F5344CB8AC3E}">
        <p14:creationId xmlns:p14="http://schemas.microsoft.com/office/powerpoint/2010/main" val="3106006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5</a:t>
            </a:fld>
            <a:endParaRPr lang="en-GB"/>
          </a:p>
        </p:txBody>
      </p:sp>
    </p:spTree>
    <p:extLst>
      <p:ext uri="{BB962C8B-B14F-4D97-AF65-F5344CB8AC3E}">
        <p14:creationId xmlns:p14="http://schemas.microsoft.com/office/powerpoint/2010/main" val="4836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6</a:t>
            </a:fld>
            <a:endParaRPr lang="en-GB"/>
          </a:p>
        </p:txBody>
      </p:sp>
    </p:spTree>
    <p:extLst>
      <p:ext uri="{BB962C8B-B14F-4D97-AF65-F5344CB8AC3E}">
        <p14:creationId xmlns:p14="http://schemas.microsoft.com/office/powerpoint/2010/main" val="4174746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7</a:t>
            </a:fld>
            <a:endParaRPr lang="en-GB"/>
          </a:p>
        </p:txBody>
      </p:sp>
    </p:spTree>
    <p:extLst>
      <p:ext uri="{BB962C8B-B14F-4D97-AF65-F5344CB8AC3E}">
        <p14:creationId xmlns:p14="http://schemas.microsoft.com/office/powerpoint/2010/main" val="35899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noProof="0"/>
          </a:p>
        </p:txBody>
      </p:sp>
      <p:sp>
        <p:nvSpPr>
          <p:cNvPr id="4" name="Slide Number Placeholder 3"/>
          <p:cNvSpPr>
            <a:spLocks noGrp="1"/>
          </p:cNvSpPr>
          <p:nvPr>
            <p:ph type="sldNum" sz="quarter" idx="10"/>
          </p:nvPr>
        </p:nvSpPr>
        <p:spPr/>
        <p:txBody>
          <a:bodyPr/>
          <a:lstStyle/>
          <a:p>
            <a:fld id="{E07EFD0C-F5F7-4838-BB73-49E188E78DDA}" type="slidenum">
              <a:rPr lang="en-GB" smtClean="0"/>
              <a:t>8</a:t>
            </a:fld>
            <a:endParaRPr lang="en-GB"/>
          </a:p>
        </p:txBody>
      </p:sp>
    </p:spTree>
    <p:extLst>
      <p:ext uri="{BB962C8B-B14F-4D97-AF65-F5344CB8AC3E}">
        <p14:creationId xmlns:p14="http://schemas.microsoft.com/office/powerpoint/2010/main" val="10785854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10"/>
          </p:nvPr>
        </p:nvSpPr>
        <p:spPr/>
        <p:txBody>
          <a:bodyPr/>
          <a:lstStyle/>
          <a:p>
            <a:fld id="{E07EFD0C-F5F7-4838-BB73-49E188E78DDA}" type="slidenum">
              <a:rPr lang="en-GB" smtClean="0"/>
              <a:t>9</a:t>
            </a:fld>
            <a:endParaRPr lang="en-GB"/>
          </a:p>
        </p:txBody>
      </p:sp>
    </p:spTree>
    <p:extLst>
      <p:ext uri="{BB962C8B-B14F-4D97-AF65-F5344CB8AC3E}">
        <p14:creationId xmlns:p14="http://schemas.microsoft.com/office/powerpoint/2010/main" val="15509240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Presentation Star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4" name="Title 3"/>
          <p:cNvSpPr>
            <a:spLocks noGrp="1"/>
          </p:cNvSpPr>
          <p:nvPr>
            <p:ph type="title"/>
          </p:nvPr>
        </p:nvSpPr>
        <p:spPr>
          <a:xfrm>
            <a:off x="320891" y="2188912"/>
            <a:ext cx="8280000" cy="1080000"/>
          </a:xfrm>
        </p:spPr>
        <p:txBody>
          <a:bodyPr/>
          <a:lstStyle>
            <a:lvl1pPr>
              <a:defRPr sz="4400" i="1">
                <a:latin typeface="Nunito Sans SemiBold" panose="00000700000000000000" pitchFamily="2" charset="0"/>
              </a:defRPr>
            </a:lvl1pPr>
          </a:lstStyle>
          <a:p>
            <a:r>
              <a:rPr lang="fr-FR"/>
              <a:t>Modifiez le style du titre</a:t>
            </a:r>
            <a:endParaRPr lang="en-US"/>
          </a:p>
        </p:txBody>
      </p:sp>
      <p:pic>
        <p:nvPicPr>
          <p:cNvPr id="7" name="Picture 6">
            <a:extLst>
              <a:ext uri="{FF2B5EF4-FFF2-40B4-BE49-F238E27FC236}">
                <a16:creationId xmlns:a16="http://schemas.microsoft.com/office/drawing/2014/main" id="{9C2805AB-7F39-473C-8003-6A701C3E41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73617" y="115817"/>
            <a:ext cx="4255445" cy="1828014"/>
          </a:xfrm>
          <a:prstGeom prst="rect">
            <a:avLst/>
          </a:prstGeom>
        </p:spPr>
      </p:pic>
    </p:spTree>
    <p:extLst>
      <p:ext uri="{BB962C8B-B14F-4D97-AF65-F5344CB8AC3E}">
        <p14:creationId xmlns:p14="http://schemas.microsoft.com/office/powerpoint/2010/main" val="1602483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ef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4" name="Title 3"/>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7"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542895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ight Conten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r-FR"/>
              <a:t>Modifiez le style du titre</a:t>
            </a:r>
            <a:endParaRPr lang="en-US"/>
          </a:p>
        </p:txBody>
      </p:sp>
      <p:sp>
        <p:nvSpPr>
          <p:cNvPr id="6"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1932246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ight Content, with URL">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Title 2"/>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
        <p:nvSpPr>
          <p:cNvPr id="10"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2240711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9657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with URL">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2" name="Title 1"/>
          <p:cNvSpPr>
            <a:spLocks noGrp="1"/>
          </p:cNvSpPr>
          <p:nvPr>
            <p:ph type="title"/>
          </p:nvPr>
        </p:nvSpPr>
        <p:spPr/>
        <p:txBody>
          <a:bodyPr/>
          <a:lstStyle/>
          <a:p>
            <a:r>
              <a:rPr lang="fr-FR"/>
              <a:t>Modifiez le style du titre</a:t>
            </a:r>
            <a:endParaRPr lang="en-US"/>
          </a:p>
        </p:txBody>
      </p:sp>
      <p:sp>
        <p:nvSpPr>
          <p:cNvPr id="6" name="Rectangle 5"/>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7" name="Text Placeholder 5"/>
          <p:cNvSpPr>
            <a:spLocks noGrp="1"/>
          </p:cNvSpPr>
          <p:nvPr>
            <p:ph type="body" sz="quarter" idx="10" hasCustomPrompt="1"/>
          </p:nvPr>
        </p:nvSpPr>
        <p:spPr>
          <a:xfrm>
            <a:off x="2952000" y="4927500"/>
            <a:ext cx="3240000" cy="216000"/>
          </a:xfrm>
          <a:noFill/>
        </p:spPr>
        <p:txBody>
          <a:bodyPr wrap="none" lIns="0" tIns="0" rIns="0" bIns="0" anchor="ctr">
            <a:normAutofit/>
          </a:bodyP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510002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1824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80862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566409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DA0210-97A7-4D43-94F0-5090906362F0}"/>
              </a:ext>
            </a:extLst>
          </p:cNvPr>
          <p:cNvPicPr>
            <a:picLocks noChangeAspect="1"/>
          </p:cNvPicPr>
          <p:nvPr userDrawn="1"/>
        </p:nvPicPr>
        <p:blipFill>
          <a:blip r:embed="rId2"/>
          <a:stretch>
            <a:fillRect/>
          </a:stretch>
        </p:blipFill>
        <p:spPr>
          <a:xfrm>
            <a:off x="1354" y="0"/>
            <a:ext cx="9141292" cy="5143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131660"/>
            <a:ext cx="3024336" cy="1299166"/>
          </a:xfrm>
          <a:prstGeom prst="rect">
            <a:avLst/>
          </a:prstGeom>
        </p:spPr>
      </p:pic>
      <p:sp>
        <p:nvSpPr>
          <p:cNvPr id="5" name="Subtitle 2">
            <a:extLst>
              <a:ext uri="{FF2B5EF4-FFF2-40B4-BE49-F238E27FC236}">
                <a16:creationId xmlns:a16="http://schemas.microsoft.com/office/drawing/2014/main" id="{6D9A3EA9-7646-40E5-8B8E-0FB2E44DA2A0}"/>
              </a:ext>
            </a:extLst>
          </p:cNvPr>
          <p:cNvSpPr txBox="1">
            <a:spLocks/>
          </p:cNvSpPr>
          <p:nvPr/>
        </p:nvSpPr>
        <p:spPr>
          <a:xfrm>
            <a:off x="2285516" y="3075806"/>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spinetix.com</a:t>
            </a:r>
          </a:p>
        </p:txBody>
      </p:sp>
      <p:sp>
        <p:nvSpPr>
          <p:cNvPr id="6" name="Subtitle 2">
            <a:extLst>
              <a:ext uri="{FF2B5EF4-FFF2-40B4-BE49-F238E27FC236}">
                <a16:creationId xmlns:a16="http://schemas.microsoft.com/office/drawing/2014/main" id="{801647EB-2F49-43C5-859C-440466DBE94D}"/>
              </a:ext>
            </a:extLst>
          </p:cNvPr>
          <p:cNvSpPr txBox="1">
            <a:spLocks/>
          </p:cNvSpPr>
          <p:nvPr userDrawn="1"/>
        </p:nvSpPr>
        <p:spPr>
          <a:xfrm>
            <a:off x="2285516" y="2210330"/>
            <a:ext cx="4572968" cy="472740"/>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4400" b="1" i="1" err="1"/>
              <a:t>Danke</a:t>
            </a:r>
            <a:r>
              <a:rPr lang="en-GB" sz="4400" b="1" i="1"/>
              <a:t>!</a:t>
            </a:r>
          </a:p>
        </p:txBody>
      </p:sp>
      <p:sp>
        <p:nvSpPr>
          <p:cNvPr id="8" name="Subtitle 2">
            <a:extLst>
              <a:ext uri="{FF2B5EF4-FFF2-40B4-BE49-F238E27FC236}">
                <a16:creationId xmlns:a16="http://schemas.microsoft.com/office/drawing/2014/main" id="{FA8DF75B-ED2F-4C85-9F6F-5A3A3B7CDFDC}"/>
              </a:ext>
            </a:extLst>
          </p:cNvPr>
          <p:cNvSpPr txBox="1">
            <a:spLocks/>
          </p:cNvSpPr>
          <p:nvPr userDrawn="1"/>
        </p:nvSpPr>
        <p:spPr>
          <a:xfrm>
            <a:off x="432000" y="3907747"/>
            <a:ext cx="8280000" cy="893522"/>
          </a:xfrm>
          <a:prstGeom prst="rect">
            <a:avLst/>
          </a:prstGeom>
        </p:spPr>
        <p:txBody>
          <a:bodyPr vert="horz" wrap="square" lIns="90000" tIns="46800" rIns="90000" bIns="46800" rtlCol="0" anchor="t" anchorCtr="0">
            <a:noAutofit/>
          </a:bodyPr>
          <a:lstStyle>
            <a:lvl1pPr marL="0" indent="0" algn="ctr" defTabSz="914355" rtl="0" eaLnBrk="1" latinLnBrk="0" hangingPunct="1">
              <a:lnSpc>
                <a:spcPct val="90000"/>
              </a:lnSpc>
              <a:spcBef>
                <a:spcPts val="1000"/>
              </a:spcBef>
              <a:buFont typeface="Arial" panose="020B0604020202020204" pitchFamily="34" charset="0"/>
              <a:buNone/>
              <a:defRPr lang="en-US" sz="2400" b="0" kern="1200">
                <a:solidFill>
                  <a:schemeClr val="bg1"/>
                </a:solidFill>
                <a:latin typeface="Nunito Sans Light" panose="00000400000000000000" pitchFamily="2" charset="0"/>
                <a:ea typeface="+mn-ea"/>
                <a:cs typeface="+mn-cs"/>
              </a:defRPr>
            </a:lvl1pPr>
            <a:lvl2pPr marL="457178" indent="0" algn="ctr" defTabSz="914355" rtl="0" eaLnBrk="1" latinLnBrk="0" hangingPunct="1">
              <a:lnSpc>
                <a:spcPct val="90000"/>
              </a:lnSpc>
              <a:spcBef>
                <a:spcPts val="500"/>
              </a:spcBef>
              <a:buFont typeface="Arial" panose="020B0604020202020204" pitchFamily="34" charset="0"/>
              <a:buNone/>
              <a:defRPr lang="en-US" sz="2000" kern="1200">
                <a:solidFill>
                  <a:schemeClr val="tx1"/>
                </a:solidFill>
                <a:latin typeface="Nunito Sans Light" panose="00000400000000000000" pitchFamily="2" charset="0"/>
                <a:ea typeface="+mn-ea"/>
                <a:cs typeface="+mn-cs"/>
              </a:defRPr>
            </a:lvl2pPr>
            <a:lvl3pPr marL="914355" indent="0" algn="ctr" defTabSz="914355" rtl="0" eaLnBrk="1" latinLnBrk="0" hangingPunct="1">
              <a:lnSpc>
                <a:spcPct val="90000"/>
              </a:lnSpc>
              <a:spcBef>
                <a:spcPts val="500"/>
              </a:spcBef>
              <a:buFont typeface="Arial" panose="020B0604020202020204" pitchFamily="34" charset="0"/>
              <a:buNone/>
              <a:defRPr lang="en-US" sz="1800" kern="1200">
                <a:solidFill>
                  <a:schemeClr val="tx1"/>
                </a:solidFill>
                <a:latin typeface="Nunito Sans ExtraLight" panose="00000300000000000000" pitchFamily="2" charset="0"/>
                <a:ea typeface="+mn-ea"/>
                <a:cs typeface="+mn-cs"/>
              </a:defRPr>
            </a:lvl3pPr>
            <a:lvl4pPr marL="1371532" indent="0" algn="ctr" defTabSz="914355" rtl="0" eaLnBrk="1" latinLnBrk="0" hangingPunct="1">
              <a:lnSpc>
                <a:spcPct val="90000"/>
              </a:lnSpc>
              <a:spcBef>
                <a:spcPts val="500"/>
              </a:spcBef>
              <a:buFont typeface="Arial" panose="020B0604020202020204" pitchFamily="34" charset="0"/>
              <a:buNone/>
              <a:defRPr lang="en-US" sz="1600" kern="1200">
                <a:solidFill>
                  <a:schemeClr val="tx1"/>
                </a:solidFill>
                <a:latin typeface="Nunito Sans ExtraLight" panose="00000300000000000000" pitchFamily="2" charset="0"/>
                <a:ea typeface="+mn-ea"/>
                <a:cs typeface="+mn-cs"/>
              </a:defRPr>
            </a:lvl4pPr>
            <a:lvl5pPr marL="1828709"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yriad Pro Cond" panose="020B0506030403020204" pitchFamily="34" charset="0"/>
                <a:ea typeface="+mn-ea"/>
                <a:cs typeface="+mn-cs"/>
              </a:defRPr>
            </a:lvl5pPr>
            <a:lvl6pPr marL="2285886"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064"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240"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418" indent="0" algn="ctr" defTabSz="914355"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de-DE" sz="900" b="0" kern="1200" dirty="0">
                <a:solidFill>
                  <a:schemeClr val="bg1"/>
                </a:solidFill>
                <a:effectLst/>
                <a:latin typeface="Nunito Sans ExtraLight" panose="00000300000000000000" pitchFamily="2" charset="0"/>
                <a:ea typeface="+mn-ea"/>
                <a:cs typeface="+mn-cs"/>
              </a:rPr>
              <a:t>Copyright © 2019 – Die Urheberrechte an den Designs, Konzepten, Strategien, Medien, Bildern und Inhalten in Bildern sowie Texten dieser Präsentation sind und bleiben Eigentum der SpinetiX SA und gelten als streng vertrauliche Informationen. Das geistige Eigentum von SpinetiX SA darf nur mit schriftlicher Zustimmung von SpinetiX SA verwendet werden. Der Kunde garantiert ausdrücklich, dass die streng vertraulichen Informationen nur an Mitarbeiter weitergegeben werden können, die wissen und damit einverstanden sind, an die Bedingungen dieses Dokuments gebunden zu sein, unabhängig davon, ob sie ihren Arbeitsplatz verlassen oder nicht. Kein Teil dieser Publikation darf außerhalb der vorgesehenen Empfänger des Dokuments abgerufen, vervielfältigt oder weitergegeben werden. Der Kunde verpflichtet sich ausdrücklich, ohne vorherige schriftliche Zustimmung der SpinetiX SA, keine Informationen über sie an Dritte weiterzugeben. Dieses Dokument gewährt dem Kunden keine Lizenz oder ein anderes Recht am geistigen Eigentum der SpinetiX SA. Jegliche Streitigkeiten, die sich aus der rechtswidrigen Nutzung des geistigen Eigentums der SpinetiX SA oder im Zusammenhang mit seiner rechtswidrigen Nutzung ergeben, sind der Zuständigkeit des Gerichts Lausanne, Schweiz, zu unterwerfen. Alle Rechte sind der SpinetiX SA vorbehalten.</a:t>
            </a:r>
            <a:endParaRPr lang="en-GB" sz="900" b="0" kern="1200" dirty="0">
              <a:solidFill>
                <a:schemeClr val="bg1"/>
              </a:solidFill>
              <a:effectLst/>
              <a:latin typeface="Nunito Sans ExtraLight" panose="00000300000000000000" pitchFamily="2" charset="0"/>
              <a:ea typeface="+mn-ea"/>
              <a:cs typeface="+mn-cs"/>
            </a:endParaRPr>
          </a:p>
        </p:txBody>
      </p:sp>
      <p:sp>
        <p:nvSpPr>
          <p:cNvPr id="9" name="Rectangle 8">
            <a:extLst>
              <a:ext uri="{FF2B5EF4-FFF2-40B4-BE49-F238E27FC236}">
                <a16:creationId xmlns:a16="http://schemas.microsoft.com/office/drawing/2014/main" id="{69B93F7E-2749-41F5-8CB2-64E0FE6C8696}"/>
              </a:ext>
            </a:extLst>
          </p:cNvPr>
          <p:cNvSpPr/>
          <p:nvPr userDrawn="1"/>
        </p:nvSpPr>
        <p:spPr>
          <a:xfrm>
            <a:off x="431640" y="3595637"/>
            <a:ext cx="8280000" cy="369332"/>
          </a:xfrm>
          <a:prstGeom prst="rect">
            <a:avLst/>
          </a:prstGeom>
        </p:spPr>
        <p:txBody>
          <a:bodyPr wrap="square">
            <a:spAutoFit/>
          </a:bodyPr>
          <a:lstStyle/>
          <a:p>
            <a:pPr algn="just"/>
            <a:r>
              <a:rPr lang="de-DE" sz="900" b="0" kern="1200" dirty="0">
                <a:solidFill>
                  <a:schemeClr val="bg1"/>
                </a:solidFill>
                <a:effectLst/>
                <a:latin typeface="Nunito Sans ExtraLight" panose="00000300000000000000" pitchFamily="2" charset="0"/>
                <a:ea typeface="+mn-ea"/>
                <a:cs typeface="+mn-cs"/>
              </a:rPr>
              <a:t>HAFTUNGSAUSSCHLUSS - Die in diesem Dokument enthaltenen Informationen sind nicht bindend, verpflichten SpinetiX in keiner Weise und können jederzeit und ohne vorherige Ankündigung geändert werden.</a:t>
            </a:r>
            <a:endParaRPr lang="en-GB" sz="900" b="0" kern="1200" dirty="0">
              <a:solidFill>
                <a:schemeClr val="bg1"/>
              </a:solidFill>
              <a:effectLst/>
              <a:latin typeface="Nunito Sans ExtraLight" panose="00000300000000000000" pitchFamily="2" charset="0"/>
              <a:ea typeface="+mn-ea"/>
              <a:cs typeface="+mn-cs"/>
            </a:endParaRPr>
          </a:p>
        </p:txBody>
      </p:sp>
    </p:spTree>
    <p:extLst>
      <p:ext uri="{BB962C8B-B14F-4D97-AF65-F5344CB8AC3E}">
        <p14:creationId xmlns:p14="http://schemas.microsoft.com/office/powerpoint/2010/main" val="1937017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4000" cy="5143500"/>
          </a:xfrm>
          <a:prstGeom prst="rect">
            <a:avLst/>
          </a:prstGeom>
        </p:spPr>
      </p:pic>
      <p:sp>
        <p:nvSpPr>
          <p:cNvPr id="2" name="Title 1"/>
          <p:cNvSpPr>
            <a:spLocks noGrp="1"/>
          </p:cNvSpPr>
          <p:nvPr>
            <p:ph type="ctrTitle"/>
          </p:nvPr>
        </p:nvSpPr>
        <p:spPr>
          <a:xfrm>
            <a:off x="432000" y="1131590"/>
            <a:ext cx="8280000" cy="2072410"/>
          </a:xfrm>
          <a:prstGeom prst="rect">
            <a:avLst/>
          </a:prstGeom>
        </p:spPr>
        <p:txBody>
          <a:bodyPr wrap="square" lIns="90000" tIns="46800" rIns="90000" bIns="46800" anchor="b" anchorCtr="0">
            <a:normAutofit/>
          </a:bodyPr>
          <a:lstStyle>
            <a:lvl1pPr algn="ctr">
              <a:defRPr sz="72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bg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6" name="Picture 5">
            <a:extLst>
              <a:ext uri="{FF2B5EF4-FFF2-40B4-BE49-F238E27FC236}">
                <a16:creationId xmlns:a16="http://schemas.microsoft.com/office/drawing/2014/main" id="{B58D197B-563D-4221-ACC4-33EA76DFE3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299566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srcRect b="37400"/>
          <a:stretch/>
        </p:blipFill>
        <p:spPr>
          <a:xfrm>
            <a:off x="0" y="0"/>
            <a:ext cx="9144000" cy="3240000"/>
          </a:xfrm>
          <a:prstGeom prst="rect">
            <a:avLst/>
          </a:prstGeom>
        </p:spPr>
      </p:pic>
      <p:sp>
        <p:nvSpPr>
          <p:cNvPr id="2" name="Title 1"/>
          <p:cNvSpPr>
            <a:spLocks noGrp="1"/>
          </p:cNvSpPr>
          <p:nvPr>
            <p:ph type="ctrTitle"/>
          </p:nvPr>
        </p:nvSpPr>
        <p:spPr>
          <a:xfrm>
            <a:off x="432000" y="1131589"/>
            <a:ext cx="8280000" cy="2072409"/>
          </a:xfrm>
          <a:prstGeom prst="rect">
            <a:avLst/>
          </a:prstGeom>
        </p:spPr>
        <p:txBody>
          <a:bodyPr wrap="square" lIns="90000" tIns="46800" rIns="90000" bIns="46800" anchor="b" anchorCtr="0">
            <a:normAutofit/>
          </a:bodyPr>
          <a:lstStyle>
            <a:lvl1pPr algn="ctr">
              <a:defRPr sz="5400"/>
            </a:lvl1pPr>
          </a:lstStyle>
          <a:p>
            <a:r>
              <a:rPr lang="fr-FR"/>
              <a:t>Modifiez le style du titre</a:t>
            </a:r>
            <a:endParaRPr lang="en-US"/>
          </a:p>
        </p:txBody>
      </p:sp>
      <p:sp>
        <p:nvSpPr>
          <p:cNvPr id="3" name="Subtitle 2"/>
          <p:cNvSpPr>
            <a:spLocks noGrp="1"/>
          </p:cNvSpPr>
          <p:nvPr>
            <p:ph type="subTitle" idx="1"/>
          </p:nvPr>
        </p:nvSpPr>
        <p:spPr>
          <a:xfrm>
            <a:off x="432000" y="3276000"/>
            <a:ext cx="8280000" cy="1260000"/>
          </a:xfrm>
        </p:spPr>
        <p:txBody>
          <a:bodyPr wrap="square" lIns="90000" tIns="46800" rIns="90000" bIns="46800" anchor="t" anchorCtr="0">
            <a:normAutofit/>
          </a:bodyPr>
          <a:lstStyle>
            <a:lvl1pPr marL="0" indent="0" algn="ctr">
              <a:buNone/>
              <a:defRPr sz="3600" b="0">
                <a:solidFill>
                  <a:schemeClr val="tx1"/>
                </a:solidFill>
              </a:defRPr>
            </a:lvl1pPr>
            <a:lvl2pPr marL="457178" indent="0" algn="ctr">
              <a:buNone/>
              <a:defRPr sz="2000"/>
            </a:lvl2pPr>
            <a:lvl3pPr marL="914355" indent="0" algn="ctr">
              <a:buNone/>
              <a:defRPr sz="1800"/>
            </a:lvl3pPr>
            <a:lvl4pPr marL="1371532" indent="0" algn="ctr">
              <a:buNone/>
              <a:defRPr sz="1600"/>
            </a:lvl4pPr>
            <a:lvl5pPr marL="1828709" indent="0" algn="ctr">
              <a:buNone/>
              <a:defRPr sz="1600"/>
            </a:lvl5pPr>
            <a:lvl6pPr marL="2285886" indent="0" algn="ctr">
              <a:buNone/>
              <a:defRPr sz="1600"/>
            </a:lvl6pPr>
            <a:lvl7pPr marL="2743064" indent="0" algn="ctr">
              <a:buNone/>
              <a:defRPr sz="1600"/>
            </a:lvl7pPr>
            <a:lvl8pPr marL="3200240" indent="0" algn="ctr">
              <a:buNone/>
              <a:defRPr sz="1600"/>
            </a:lvl8pPr>
            <a:lvl9pPr marL="3657418" indent="0" algn="ctr">
              <a:buNone/>
              <a:defRPr sz="1600"/>
            </a:lvl9pPr>
          </a:lstStyle>
          <a:p>
            <a:r>
              <a:rPr lang="fr-FR"/>
              <a:t>Modifiez le style des sous-titres du masque</a:t>
            </a:r>
            <a:endParaRPr lang="en-US"/>
          </a:p>
        </p:txBody>
      </p:sp>
      <p:pic>
        <p:nvPicPr>
          <p:cNvPr id="8" name="Picture 7">
            <a:extLst>
              <a:ext uri="{FF2B5EF4-FFF2-40B4-BE49-F238E27FC236}">
                <a16:creationId xmlns:a16="http://schemas.microsoft.com/office/drawing/2014/main" id="{E49C3F22-E113-4433-B62F-1AEE106734E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21046" y="193519"/>
            <a:ext cx="1733247" cy="744552"/>
          </a:xfrm>
          <a:prstGeom prst="rect">
            <a:avLst/>
          </a:prstGeom>
        </p:spPr>
      </p:pic>
    </p:spTree>
    <p:extLst>
      <p:ext uri="{BB962C8B-B14F-4D97-AF65-F5344CB8AC3E}">
        <p14:creationId xmlns:p14="http://schemas.microsoft.com/office/powerpoint/2010/main" val="191949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entere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marL="0" indent="0" algn="ctr">
              <a:buNone/>
              <a:defRPr b="1"/>
            </a:lvl1pPr>
            <a:lvl2pPr marL="0" indent="0" algn="ctr">
              <a:buNone/>
              <a:defRPr/>
            </a:lvl2pPr>
          </a:lstStyle>
          <a:p>
            <a:pPr lvl="0"/>
            <a:r>
              <a:rPr lang="fr-FR"/>
              <a:t>Modifiez les styles du texte du masque</a:t>
            </a:r>
          </a:p>
          <a:p>
            <a:pPr lvl="1"/>
            <a:r>
              <a:rPr lang="fr-FR"/>
              <a:t>Deuxième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71819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Title 3"/>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17269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idx="1"/>
          </p:nvPr>
        </p:nvSpPr>
        <p:spPr>
          <a:noFill/>
        </p:spPr>
        <p:txBody>
          <a:bodyPr>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4" name="Rectangle 3"/>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6" name="Text Placeholder 5"/>
          <p:cNvSpPr>
            <a:spLocks noGrp="1"/>
          </p:cNvSpPr>
          <p:nvPr userDrawn="1">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54087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7" name="Title 6"/>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214053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with URL">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srcRect t="574" b="49609"/>
          <a:stretch/>
        </p:blipFill>
        <p:spPr>
          <a:xfrm rot="10800000">
            <a:off x="0" y="4927499"/>
            <a:ext cx="9144000" cy="216000"/>
          </a:xfrm>
          <a:prstGeom prst="rect">
            <a:avLst/>
          </a:prstGeom>
        </p:spPr>
      </p:pic>
      <p:sp>
        <p:nvSpPr>
          <p:cNvPr id="3"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4" name="Content Placeholder 3"/>
          <p:cNvSpPr>
            <a:spLocks noGrp="1"/>
          </p:cNvSpPr>
          <p:nvPr>
            <p:ph sz="half" idx="2"/>
          </p:nvPr>
        </p:nvSpPr>
        <p:spPr>
          <a:xfrm>
            <a:off x="4644000" y="1080000"/>
            <a:ext cx="4068000" cy="3780000"/>
          </a:xfrm>
        </p:spPr>
        <p:txBody>
          <a:bodyPr>
            <a:normAutofit/>
          </a:bodyPr>
          <a:lstStyle>
            <a:lvl1pPr>
              <a:defRPr sz="2000"/>
            </a:lvl1pPr>
            <a:lvl2pPr>
              <a:defRPr sz="2000"/>
            </a:lvl2pPr>
            <a:lvl3pPr>
              <a:defRPr sz="1600"/>
            </a:lvl3pPr>
            <a:lvl4pPr>
              <a:defRPr sz="1400"/>
            </a:lvl4pPr>
            <a:lvl5pPr>
              <a:defRPr sz="14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
        <p:nvSpPr>
          <p:cNvPr id="2" name="Title 1"/>
          <p:cNvSpPr>
            <a:spLocks noGrp="1"/>
          </p:cNvSpPr>
          <p:nvPr>
            <p:ph type="title"/>
          </p:nvPr>
        </p:nvSpPr>
        <p:spPr/>
        <p:txBody>
          <a:bodyPr/>
          <a:lstStyle/>
          <a:p>
            <a:r>
              <a:rPr lang="fr-FR"/>
              <a:t>Modifiez le style du titre</a:t>
            </a:r>
            <a:endParaRPr lang="en-US"/>
          </a:p>
        </p:txBody>
      </p:sp>
      <p:sp>
        <p:nvSpPr>
          <p:cNvPr id="8" name="Rectangle 7"/>
          <p:cNvSpPr/>
          <p:nvPr userDrawn="1"/>
        </p:nvSpPr>
        <p:spPr>
          <a:xfrm rot="10800000" flipV="1">
            <a:off x="1" y="4927500"/>
            <a:ext cx="9144000" cy="216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lIns="72000" tIns="0" rIns="72000" bIns="0" rtlCol="0" anchor="ctr"/>
          <a:lstStyle/>
          <a:p>
            <a:pPr algn="l"/>
            <a:r>
              <a:rPr lang="en-US" sz="900" b="0">
                <a:solidFill>
                  <a:schemeClr val="bg1"/>
                </a:solidFill>
              </a:rPr>
              <a:t>More</a:t>
            </a:r>
            <a:r>
              <a:rPr lang="en-US" sz="900" b="0" baseline="0">
                <a:solidFill>
                  <a:schemeClr val="bg1"/>
                </a:solidFill>
              </a:rPr>
              <a:t> information</a:t>
            </a:r>
            <a:endParaRPr lang="en-US" sz="900" b="0">
              <a:solidFill>
                <a:schemeClr val="bg1"/>
              </a:solidFill>
            </a:endParaRPr>
          </a:p>
        </p:txBody>
      </p:sp>
      <p:sp>
        <p:nvSpPr>
          <p:cNvPr id="9" name="Text Placeholder 5"/>
          <p:cNvSpPr>
            <a:spLocks noGrp="1"/>
          </p:cNvSpPr>
          <p:nvPr>
            <p:ph type="body" sz="quarter" idx="10" hasCustomPrompt="1"/>
          </p:nvPr>
        </p:nvSpPr>
        <p:spPr>
          <a:xfrm>
            <a:off x="2952000" y="4927500"/>
            <a:ext cx="3240000" cy="216000"/>
          </a:xfrm>
          <a:noFill/>
        </p:spPr>
        <p:txBody>
          <a:bodyPr wrap="none" lIns="0" tIns="0" rIns="0" bIns="0" anchor="ctr"/>
          <a:lstStyle>
            <a:lvl1pPr marL="0" indent="0" algn="ctr">
              <a:buNone/>
              <a:defRPr sz="1050" b="0" baseline="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570512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a:t>Modifiez le style du titre</a:t>
            </a:r>
            <a:endParaRPr lang="en-US"/>
          </a:p>
        </p:txBody>
      </p:sp>
      <p:sp>
        <p:nvSpPr>
          <p:cNvPr id="5" name="Content Placeholder 2"/>
          <p:cNvSpPr>
            <a:spLocks noGrp="1"/>
          </p:cNvSpPr>
          <p:nvPr>
            <p:ph sz="half" idx="1"/>
          </p:nvPr>
        </p:nvSpPr>
        <p:spPr>
          <a:xfrm>
            <a:off x="432000" y="1080000"/>
            <a:ext cx="4068000" cy="3780000"/>
          </a:xfrm>
        </p:spPr>
        <p:txBody>
          <a:bodyPr>
            <a:normAutofit/>
          </a:bodyPr>
          <a:lstStyle>
            <a:lvl1pPr>
              <a:defRPr sz="2000"/>
            </a:lvl1pPr>
            <a:lvl2pPr>
              <a:defRPr sz="2000"/>
            </a:lvl2pPr>
            <a:lvl3pPr>
              <a:defRPr sz="1600"/>
            </a:lvl3pPr>
            <a:lvl4pPr>
              <a:defRPr sz="1400"/>
            </a:lvl4pPr>
            <a:lvl5pPr>
              <a:defRPr sz="1600"/>
            </a:lvl5pPr>
          </a:lstStyle>
          <a:p>
            <a:pPr lvl="0"/>
            <a:r>
              <a:rPr lang="fr-FR"/>
              <a:t>Modifiez les styles du texte du masque</a:t>
            </a:r>
          </a:p>
          <a:p>
            <a:pPr lvl="1"/>
            <a:r>
              <a:rPr lang="fr-FR"/>
              <a:t>Deuxième niveau</a:t>
            </a:r>
          </a:p>
          <a:p>
            <a:pPr lvl="2"/>
            <a:r>
              <a:rPr lang="fr-FR"/>
              <a:t>Troisième niveau</a:t>
            </a:r>
          </a:p>
          <a:p>
            <a:pPr lvl="3"/>
            <a:r>
              <a:rPr lang="fr-FR"/>
              <a:t>Quatrième niveau</a:t>
            </a:r>
          </a:p>
        </p:txBody>
      </p:sp>
    </p:spTree>
    <p:extLst>
      <p:ext uri="{BB962C8B-B14F-4D97-AF65-F5344CB8AC3E}">
        <p14:creationId xmlns:p14="http://schemas.microsoft.com/office/powerpoint/2010/main" val="1646607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0"/>
          <a:srcRect t="574" b="49609"/>
          <a:stretch/>
        </p:blipFill>
        <p:spPr>
          <a:xfrm>
            <a:off x="0" y="0"/>
            <a:ext cx="9144000" cy="792000"/>
          </a:xfrm>
          <a:prstGeom prst="rect">
            <a:avLst/>
          </a:prstGeom>
        </p:spPr>
      </p:pic>
      <p:sp>
        <p:nvSpPr>
          <p:cNvPr id="3" name="Text Placeholder 2"/>
          <p:cNvSpPr>
            <a:spLocks noGrp="1"/>
          </p:cNvSpPr>
          <p:nvPr userDrawn="1">
            <p:ph type="body" idx="1"/>
          </p:nvPr>
        </p:nvSpPr>
        <p:spPr>
          <a:xfrm>
            <a:off x="432000" y="1080000"/>
            <a:ext cx="8280000" cy="3780000"/>
          </a:xfrm>
          <a:prstGeom prst="rect">
            <a:avLst/>
          </a:prstGeom>
        </p:spPr>
        <p:txBody>
          <a:bodyPr vert="horz" lIns="90000" tIns="46800" rIns="90000" bIns="46800" rtlCol="0">
            <a:normAutofit/>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p:cNvSpPr>
            <a:spLocks noGrp="1"/>
          </p:cNvSpPr>
          <p:nvPr userDrawn="1">
            <p:ph type="ftr" sz="quarter" idx="3"/>
          </p:nvPr>
        </p:nvSpPr>
        <p:spPr>
          <a:xfrm>
            <a:off x="0" y="4932000"/>
            <a:ext cx="1800000" cy="216000"/>
          </a:xfrm>
          <a:prstGeom prst="rect">
            <a:avLst/>
          </a:prstGeom>
        </p:spPr>
        <p:txBody>
          <a:bodyPr vert="horz" wrap="none" lIns="72000" tIns="36000" rIns="72000" bIns="36000" rtlCol="0" anchor="ctr">
            <a:normAutofit/>
          </a:bodyPr>
          <a:lstStyle>
            <a:lvl1pPr algn="l">
              <a:defRPr sz="600">
                <a:solidFill>
                  <a:schemeClr val="bg1">
                    <a:lumMod val="85000"/>
                  </a:schemeClr>
                </a:solidFill>
                <a:latin typeface="Myriad Pro Cond" panose="020B0506030403020204" pitchFamily="34" charset="0"/>
              </a:defRPr>
            </a:lvl1pPr>
          </a:lstStyle>
          <a:p>
            <a:r>
              <a:rPr lang="en-US"/>
              <a:t>SpinetiX CPP Forum 2015</a:t>
            </a:r>
          </a:p>
        </p:txBody>
      </p:sp>
      <p:sp>
        <p:nvSpPr>
          <p:cNvPr id="6" name="Slide Number Placeholder 5"/>
          <p:cNvSpPr>
            <a:spLocks noGrp="1"/>
          </p:cNvSpPr>
          <p:nvPr userDrawn="1">
            <p:ph type="sldNum" sz="quarter" idx="4"/>
          </p:nvPr>
        </p:nvSpPr>
        <p:spPr>
          <a:xfrm>
            <a:off x="7344000" y="4932000"/>
            <a:ext cx="1800000" cy="216000"/>
          </a:xfrm>
          <a:prstGeom prst="rect">
            <a:avLst/>
          </a:prstGeom>
        </p:spPr>
        <p:txBody>
          <a:bodyPr vert="horz" wrap="none" lIns="72000" tIns="36000" rIns="72000" bIns="36000" rtlCol="0" anchor="ctr">
            <a:normAutofit/>
          </a:bodyPr>
          <a:lstStyle>
            <a:lvl1pPr algn="r">
              <a:defRPr sz="600">
                <a:solidFill>
                  <a:schemeClr val="bg1">
                    <a:lumMod val="85000"/>
                  </a:schemeClr>
                </a:solidFill>
                <a:latin typeface="Myriad Pro Cond" panose="020B0506030403020204" pitchFamily="34" charset="0"/>
              </a:defRPr>
            </a:lvl1pPr>
          </a:lstStyle>
          <a:p>
            <a:fld id="{BC80B5B7-8E97-4643-983F-5F5FBCBFFFD6}" type="slidenum">
              <a:rPr lang="en-US" smtClean="0"/>
              <a:pPr/>
              <a:t>‹#›</a:t>
            </a:fld>
            <a:endParaRPr lang="en-US"/>
          </a:p>
        </p:txBody>
      </p:sp>
      <p:pic>
        <p:nvPicPr>
          <p:cNvPr id="8" name="Picture 7"/>
          <p:cNvPicPr>
            <a:picLocks noChangeAspect="1"/>
          </p:cNvPicPr>
          <p:nvPr userDrawn="1"/>
        </p:nvPicPr>
        <p:blipFill>
          <a:blip r:embed="rId21" cstate="print">
            <a:alphaModFix amt="6000"/>
            <a:extLst>
              <a:ext uri="{28A0092B-C50C-407E-A947-70E740481C1C}">
                <a14:useLocalDpi xmlns:a14="http://schemas.microsoft.com/office/drawing/2010/main"/>
              </a:ext>
            </a:extLst>
          </a:blip>
          <a:stretch>
            <a:fillRect/>
          </a:stretch>
        </p:blipFill>
        <p:spPr>
          <a:xfrm>
            <a:off x="4487520" y="4928400"/>
            <a:ext cx="168960" cy="180000"/>
          </a:xfrm>
          <a:prstGeom prst="rect">
            <a:avLst/>
          </a:prstGeom>
        </p:spPr>
      </p:pic>
      <p:sp>
        <p:nvSpPr>
          <p:cNvPr id="9" name="Title Placeholder 8"/>
          <p:cNvSpPr>
            <a:spLocks noGrp="1"/>
          </p:cNvSpPr>
          <p:nvPr userDrawn="1">
            <p:ph type="title"/>
          </p:nvPr>
        </p:nvSpPr>
        <p:spPr>
          <a:xfrm>
            <a:off x="792000" y="72000"/>
            <a:ext cx="7560000" cy="648000"/>
          </a:xfrm>
          <a:prstGeom prst="rect">
            <a:avLst/>
          </a:prstGeom>
        </p:spPr>
        <p:txBody>
          <a:bodyPr vert="horz" lIns="91440" tIns="45720" rIns="91440" bIns="45720" rtlCol="0" anchor="ctr">
            <a:noAutofit/>
          </a:bodyPr>
          <a:lstStyle/>
          <a:p>
            <a:r>
              <a:rPr lang="fr-FR"/>
              <a:t>Modifiez le style du titre</a:t>
            </a:r>
            <a:endParaRPr lang="en-US"/>
          </a:p>
        </p:txBody>
      </p:sp>
    </p:spTree>
    <p:extLst>
      <p:ext uri="{BB962C8B-B14F-4D97-AF65-F5344CB8AC3E}">
        <p14:creationId xmlns:p14="http://schemas.microsoft.com/office/powerpoint/2010/main" val="46964596"/>
      </p:ext>
    </p:extLst>
  </p:cSld>
  <p:clrMap bg1="lt1" tx1="dk1" bg2="lt2" tx2="dk2" accent1="accent1" accent2="accent2" accent3="accent3" accent4="accent4" accent5="accent5" accent6="accent6" hlink="hlink" folHlink="folHlink"/>
  <p:sldLayoutIdLst>
    <p:sldLayoutId id="2147483991" r:id="rId1"/>
    <p:sldLayoutId id="2147483964" r:id="rId2"/>
    <p:sldLayoutId id="2147483965" r:id="rId3"/>
    <p:sldLayoutId id="2147483966" r:id="rId4"/>
    <p:sldLayoutId id="2147483935" r:id="rId5"/>
    <p:sldLayoutId id="2147483969" r:id="rId6"/>
    <p:sldLayoutId id="2147483936" r:id="rId7"/>
    <p:sldLayoutId id="2147483970" r:id="rId8"/>
    <p:sldLayoutId id="2147483937" r:id="rId9"/>
    <p:sldLayoutId id="2147483971" r:id="rId10"/>
    <p:sldLayoutId id="2147483938" r:id="rId11"/>
    <p:sldLayoutId id="2147483972" r:id="rId12"/>
    <p:sldLayoutId id="2147483939" r:id="rId13"/>
    <p:sldLayoutId id="2147483973" r:id="rId14"/>
    <p:sldLayoutId id="2147483940" r:id="rId15"/>
    <p:sldLayoutId id="2147483989" r:id="rId16"/>
    <p:sldLayoutId id="2147483990" r:id="rId17"/>
    <p:sldLayoutId id="2147483995" r:id="rId18"/>
  </p:sldLayoutIdLst>
  <p:txStyles>
    <p:title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p:titleStyle>
    <p:bodyStyle>
      <a:lvl1pPr marL="0" indent="0" algn="l" defTabSz="914355" rtl="0" eaLnBrk="1" latinLnBrk="0" hangingPunct="1">
        <a:lnSpc>
          <a:spcPct val="90000"/>
        </a:lnSpc>
        <a:spcBef>
          <a:spcPts val="1000"/>
        </a:spcBef>
        <a:buFont typeface="Arial" panose="020B0604020202020204" pitchFamily="34" charset="0"/>
        <a:buNone/>
        <a:defRPr sz="1800" b="1" kern="1200">
          <a:solidFill>
            <a:schemeClr val="tx1"/>
          </a:solidFill>
          <a:latin typeface="Nunito Sans ExtraBold" panose="00000900000000000000" pitchFamily="2" charset="0"/>
          <a:ea typeface="+mn-ea"/>
          <a:cs typeface="+mn-cs"/>
        </a:defRPr>
      </a:lvl1pPr>
      <a:lvl2pPr marL="269875" indent="-227013" algn="l" defTabSz="914355" rtl="0" eaLnBrk="1" latinLnBrk="0" hangingPunct="1">
        <a:lnSpc>
          <a:spcPct val="90000"/>
        </a:lnSpc>
        <a:spcBef>
          <a:spcPts val="500"/>
        </a:spcBef>
        <a:buFont typeface="Arial" panose="020B0604020202020204" pitchFamily="34" charset="0"/>
        <a:buChar char="•"/>
        <a:defRPr sz="1600" kern="1200">
          <a:solidFill>
            <a:schemeClr val="tx1"/>
          </a:solidFill>
          <a:latin typeface="Nunito Sans ExtraLight" panose="000003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sz="1200" kern="1200">
          <a:solidFill>
            <a:schemeClr val="tx1"/>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73NZRDImBNg" TargetMode="External"/><Relationship Id="rId7"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hyperlink" Target="https://www.spinetix.com/support/download-center" TargetMode="External"/><Relationship Id="rId5" Type="http://schemas.openxmlformats.org/officeDocument/2006/relationships/image" Target="../media/image7.png"/><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7.png"/><Relationship Id="rId4" Type="http://schemas.openxmlformats.org/officeDocument/2006/relationships/image" Target="../media/image62.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9.gif"/><Relationship Id="rId13" Type="http://schemas.openxmlformats.org/officeDocument/2006/relationships/image" Target="../media/image14.png"/><Relationship Id="rId3" Type="http://schemas.openxmlformats.org/officeDocument/2006/relationships/hyperlink" Target="https://www.youtube.com/watch?v=DuTucKlTZF4" TargetMode="External"/><Relationship Id="rId7" Type="http://schemas.openxmlformats.org/officeDocument/2006/relationships/image" Target="../media/image8.png"/><Relationship Id="rId12" Type="http://schemas.openxmlformats.org/officeDocument/2006/relationships/image" Target="../media/image13.jpeg"/><Relationship Id="rId2" Type="http://schemas.openxmlformats.org/officeDocument/2006/relationships/notesSlide" Target="../notesSlides/notesSlide2.xml"/><Relationship Id="rId16" Type="http://schemas.openxmlformats.org/officeDocument/2006/relationships/image" Target="../media/image17.png"/><Relationship Id="rId1" Type="http://schemas.openxmlformats.org/officeDocument/2006/relationships/slideLayout" Target="../slideLayouts/slideLayout16.xml"/><Relationship Id="rId6" Type="http://schemas.openxmlformats.org/officeDocument/2006/relationships/hyperlink" Target="https://www.spinetix.com/references/education" TargetMode="External"/><Relationship Id="rId11" Type="http://schemas.openxmlformats.org/officeDocument/2006/relationships/image" Target="../media/image12.png"/><Relationship Id="rId5" Type="http://schemas.openxmlformats.org/officeDocument/2006/relationships/image" Target="../media/image7.png"/><Relationship Id="rId15" Type="http://schemas.openxmlformats.org/officeDocument/2006/relationships/image" Target="../media/image16.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 Id="rId1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26.jpeg"/><Relationship Id="rId11" Type="http://schemas.openxmlformats.org/officeDocument/2006/relationships/image" Target="../media/image30.jpeg"/><Relationship Id="rId5" Type="http://schemas.openxmlformats.org/officeDocument/2006/relationships/image" Target="../media/image25.jpeg"/><Relationship Id="rId10" Type="http://schemas.openxmlformats.org/officeDocument/2006/relationships/image" Target="../media/image29.jpeg"/><Relationship Id="rId4" Type="http://schemas.openxmlformats.org/officeDocument/2006/relationships/image" Target="../media/image24.jpe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jpeg"/><Relationship Id="rId18" Type="http://schemas.openxmlformats.org/officeDocument/2006/relationships/image" Target="../media/image45.jpeg"/><Relationship Id="rId3" Type="http://schemas.openxmlformats.org/officeDocument/2006/relationships/image" Target="../media/image7.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jpeg"/><Relationship Id="rId2" Type="http://schemas.openxmlformats.org/officeDocument/2006/relationships/notesSlide" Target="../notesSlides/notesSlide6.xml"/><Relationship Id="rId16" Type="http://schemas.openxmlformats.org/officeDocument/2006/relationships/image" Target="../media/image43.jpeg"/><Relationship Id="rId1" Type="http://schemas.openxmlformats.org/officeDocument/2006/relationships/slideLayout" Target="../slideLayouts/slideLayout16.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jpe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openxmlformats.org/officeDocument/2006/relationships/image" Target="../media/image7.png"/><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7.png"/><Relationship Id="rId7"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C45AA74-FB49-4583-9F41-5782C477DB8C}"/>
              </a:ext>
            </a:extLst>
          </p:cNvPr>
          <p:cNvSpPr/>
          <p:nvPr/>
        </p:nvSpPr>
        <p:spPr>
          <a:xfrm>
            <a:off x="0" y="0"/>
            <a:ext cx="9144000" cy="2902482"/>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B9AEBC8-8B39-4227-A59A-E6489687EE09}"/>
              </a:ext>
            </a:extLst>
          </p:cNvPr>
          <p:cNvSpPr/>
          <p:nvPr/>
        </p:nvSpPr>
        <p:spPr>
          <a:xfrm flipV="1">
            <a:off x="0" y="2902482"/>
            <a:ext cx="9144000" cy="2241018"/>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EE4FC6C-0F56-4AF9-B187-148828506C2B}"/>
              </a:ext>
            </a:extLst>
          </p:cNvPr>
          <p:cNvSpPr txBox="1"/>
          <p:nvPr/>
        </p:nvSpPr>
        <p:spPr>
          <a:xfrm>
            <a:off x="0" y="4713179"/>
            <a:ext cx="9144000" cy="291618"/>
          </a:xfrm>
          <a:prstGeom prst="rect">
            <a:avLst/>
          </a:prstGeom>
          <a:noFill/>
        </p:spPr>
        <p:txBody>
          <a:bodyPr wrap="square" rtlCol="0">
            <a:spAutoFit/>
          </a:bodyPr>
          <a:lstStyle/>
          <a:p>
            <a:pPr algn="ctr" defTabSz="914355">
              <a:lnSpc>
                <a:spcPct val="90000"/>
              </a:lnSpc>
              <a:spcBef>
                <a:spcPts val="1000"/>
              </a:spcBef>
            </a:pPr>
            <a:r>
              <a:rPr lang="de-DE" sz="1400" dirty="0">
                <a:solidFill>
                  <a:schemeClr val="bg1"/>
                </a:solidFill>
                <a:latin typeface="Nunito Sans" panose="00000500000000000000" pitchFamily="2" charset="0"/>
              </a:rPr>
              <a:t>Wir helfen Schulen und Universitäten jeder Art und </a:t>
            </a:r>
            <a:r>
              <a:rPr lang="de-DE" sz="1400" dirty="0" err="1">
                <a:solidFill>
                  <a:schemeClr val="bg1"/>
                </a:solidFill>
                <a:latin typeface="Nunito Sans" panose="00000500000000000000" pitchFamily="2" charset="0"/>
              </a:rPr>
              <a:t>Grösse</a:t>
            </a:r>
            <a:r>
              <a:rPr lang="de-DE" sz="1400" dirty="0">
                <a:solidFill>
                  <a:schemeClr val="bg1"/>
                </a:solidFill>
                <a:latin typeface="Nunito Sans" panose="00000500000000000000" pitchFamily="2" charset="0"/>
              </a:rPr>
              <a:t>, ihre Geschichte zu erzählen.</a:t>
            </a:r>
          </a:p>
        </p:txBody>
      </p:sp>
      <p:pic>
        <p:nvPicPr>
          <p:cNvPr id="8" name="Picture 7">
            <a:extLst>
              <a:ext uri="{FF2B5EF4-FFF2-40B4-BE49-F238E27FC236}">
                <a16:creationId xmlns:a16="http://schemas.microsoft.com/office/drawing/2014/main" id="{72E576BD-3AF3-45B3-9721-ED87B850CE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4641" y="112876"/>
            <a:ext cx="4255445" cy="1828014"/>
          </a:xfrm>
          <a:prstGeom prst="rect">
            <a:avLst/>
          </a:prstGeom>
        </p:spPr>
      </p:pic>
      <p:sp>
        <p:nvSpPr>
          <p:cNvPr id="10" name="Title 1">
            <a:extLst>
              <a:ext uri="{FF2B5EF4-FFF2-40B4-BE49-F238E27FC236}">
                <a16:creationId xmlns:a16="http://schemas.microsoft.com/office/drawing/2014/main" id="{358C288B-E57B-48A8-967B-66D1D18FFD1E}"/>
              </a:ext>
            </a:extLst>
          </p:cNvPr>
          <p:cNvSpPr>
            <a:spLocks noGrp="1"/>
          </p:cNvSpPr>
          <p:nvPr>
            <p:ph type="title"/>
          </p:nvPr>
        </p:nvSpPr>
        <p:spPr>
          <a:xfrm>
            <a:off x="484180" y="2607990"/>
            <a:ext cx="8280000" cy="472741"/>
          </a:xfrm>
        </p:spPr>
        <p:txBody>
          <a:bodyPr/>
          <a:lstStyle/>
          <a:p>
            <a:r>
              <a:rPr lang="de-DE" sz="2400" dirty="0"/>
              <a:t>Ein einzigartiger Kanal für Ihre Kommunikation</a:t>
            </a:r>
            <a:endParaRPr lang="de-DE" dirty="0"/>
          </a:p>
        </p:txBody>
      </p:sp>
      <p:sp>
        <p:nvSpPr>
          <p:cNvPr id="11" name="TextBox 10">
            <a:extLst>
              <a:ext uri="{FF2B5EF4-FFF2-40B4-BE49-F238E27FC236}">
                <a16:creationId xmlns:a16="http://schemas.microsoft.com/office/drawing/2014/main" id="{8430A070-228D-4C74-9D0B-484571530E2D}"/>
              </a:ext>
            </a:extLst>
          </p:cNvPr>
          <p:cNvSpPr txBox="1"/>
          <p:nvPr/>
        </p:nvSpPr>
        <p:spPr>
          <a:xfrm>
            <a:off x="1251122" y="1981250"/>
            <a:ext cx="6641756" cy="707886"/>
          </a:xfrm>
          <a:prstGeom prst="rect">
            <a:avLst/>
          </a:prstGeom>
          <a:noFill/>
        </p:spPr>
        <p:txBody>
          <a:bodyPr wrap="square" rtlCol="0">
            <a:spAutoFit/>
          </a:bodyPr>
          <a:lstStyle/>
          <a:p>
            <a:pPr algn="ctr"/>
            <a:r>
              <a:rPr lang="en-US" sz="4000" b="1" i="1" dirty="0">
                <a:solidFill>
                  <a:schemeClr val="bg1"/>
                </a:solidFill>
                <a:latin typeface="Nunito Sans Light" panose="00000400000000000000" pitchFamily="2" charset="0"/>
                <a:ea typeface="+mj-ea"/>
                <a:cs typeface="+mj-cs"/>
              </a:rPr>
              <a:t>Digital Signage</a:t>
            </a:r>
          </a:p>
        </p:txBody>
      </p:sp>
      <p:sp>
        <p:nvSpPr>
          <p:cNvPr id="12" name="Title 1">
            <a:extLst>
              <a:ext uri="{FF2B5EF4-FFF2-40B4-BE49-F238E27FC236}">
                <a16:creationId xmlns:a16="http://schemas.microsoft.com/office/drawing/2014/main" id="{17802960-EB18-4D87-AF1E-CCA8094BD139}"/>
              </a:ext>
            </a:extLst>
          </p:cNvPr>
          <p:cNvSpPr txBox="1">
            <a:spLocks/>
          </p:cNvSpPr>
          <p:nvPr/>
        </p:nvSpPr>
        <p:spPr>
          <a:xfrm>
            <a:off x="482124" y="4045486"/>
            <a:ext cx="8280000" cy="472741"/>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lang="fr-FR" sz="4400" b="1" i="1" kern="1200">
                <a:solidFill>
                  <a:schemeClr val="bg1"/>
                </a:solidFill>
                <a:latin typeface="Nunito Sans Light" panose="00000400000000000000" pitchFamily="2" charset="0"/>
                <a:ea typeface="+mj-ea"/>
                <a:cs typeface="+mj-cs"/>
              </a:defRPr>
            </a:lvl1pPr>
          </a:lstStyle>
          <a:p>
            <a:r>
              <a:rPr lang="de-DE" sz="2400" dirty="0"/>
              <a:t>Bildung</a:t>
            </a:r>
            <a:endParaRPr lang="de-DE" dirty="0"/>
          </a:p>
        </p:txBody>
      </p:sp>
    </p:spTree>
    <p:extLst>
      <p:ext uri="{BB962C8B-B14F-4D97-AF65-F5344CB8AC3E}">
        <p14:creationId xmlns:p14="http://schemas.microsoft.com/office/powerpoint/2010/main" val="3276120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A39EDF0D-6577-43C2-A36B-4AB9A6DBE3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070" y="1037762"/>
            <a:ext cx="4251169" cy="3190736"/>
          </a:xfrm>
          <a:prstGeom prst="rect">
            <a:avLst/>
          </a:prstGeom>
        </p:spPr>
      </p:pic>
      <p:sp>
        <p:nvSpPr>
          <p:cNvPr id="18" name="Rectangle 17">
            <a:extLst>
              <a:ext uri="{FF2B5EF4-FFF2-40B4-BE49-F238E27FC236}">
                <a16:creationId xmlns:a16="http://schemas.microsoft.com/office/drawing/2014/main" id="{C6EC365A-641E-4EDA-BCC0-644D9AC53138}"/>
              </a:ext>
            </a:extLst>
          </p:cNvPr>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3">
            <a:extLst>
              <a:ext uri="{FF2B5EF4-FFF2-40B4-BE49-F238E27FC236}">
                <a16:creationId xmlns:a16="http://schemas.microsoft.com/office/drawing/2014/main" id="{10BC695A-F52E-48F9-BA0B-FBAEB6223429}"/>
              </a:ext>
            </a:extLst>
          </p:cNvPr>
          <p:cNvSpPr txBox="1">
            <a:spLocks/>
          </p:cNvSpPr>
          <p:nvPr/>
        </p:nvSpPr>
        <p:spPr>
          <a:xfrm>
            <a:off x="355992" y="80862"/>
            <a:ext cx="7560000"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de-DE" sz="2400" dirty="0"/>
              <a:t> Universell, skalierbar, unaufdringlich.</a:t>
            </a:r>
            <a:r>
              <a:rPr lang="en-GB" sz="2400" dirty="0"/>
              <a:t>.</a:t>
            </a:r>
          </a:p>
        </p:txBody>
      </p:sp>
      <p:sp>
        <p:nvSpPr>
          <p:cNvPr id="32" name="Arrow: Right 31">
            <a:extLst>
              <a:ext uri="{FF2B5EF4-FFF2-40B4-BE49-F238E27FC236}">
                <a16:creationId xmlns:a16="http://schemas.microsoft.com/office/drawing/2014/main" id="{49AEEFAA-1D54-4D11-8458-D01E1704E75B}"/>
              </a:ext>
            </a:extLst>
          </p:cNvPr>
          <p:cNvSpPr/>
          <p:nvPr/>
        </p:nvSpPr>
        <p:spPr>
          <a:xfrm rot="360342">
            <a:off x="2163475" y="1950962"/>
            <a:ext cx="1070940" cy="158399"/>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Arrow: Right 32">
            <a:extLst>
              <a:ext uri="{FF2B5EF4-FFF2-40B4-BE49-F238E27FC236}">
                <a16:creationId xmlns:a16="http://schemas.microsoft.com/office/drawing/2014/main" id="{130CACD8-C3C4-4175-8869-F41ADA61C8AB}"/>
              </a:ext>
            </a:extLst>
          </p:cNvPr>
          <p:cNvSpPr/>
          <p:nvPr/>
        </p:nvSpPr>
        <p:spPr>
          <a:xfrm rot="1441867">
            <a:off x="2063173" y="1362963"/>
            <a:ext cx="1357927" cy="167526"/>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Arrow: Right 33">
            <a:extLst>
              <a:ext uri="{FF2B5EF4-FFF2-40B4-BE49-F238E27FC236}">
                <a16:creationId xmlns:a16="http://schemas.microsoft.com/office/drawing/2014/main" id="{98E13F3A-C0F3-44AF-AD87-98C1281C5A18}"/>
              </a:ext>
            </a:extLst>
          </p:cNvPr>
          <p:cNvSpPr/>
          <p:nvPr/>
        </p:nvSpPr>
        <p:spPr>
          <a:xfrm rot="10254600">
            <a:off x="4565931" y="1265925"/>
            <a:ext cx="3083082" cy="18582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DE23419-A596-49B0-BF2C-366A9A37D669}"/>
              </a:ext>
            </a:extLst>
          </p:cNvPr>
          <p:cNvSpPr txBox="1"/>
          <p:nvPr/>
        </p:nvSpPr>
        <p:spPr>
          <a:xfrm>
            <a:off x="6976660" y="1070193"/>
            <a:ext cx="1760599"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Management</a:t>
            </a:r>
          </a:p>
        </p:txBody>
      </p:sp>
      <p:sp>
        <p:nvSpPr>
          <p:cNvPr id="27" name="TextBox 26">
            <a:extLst>
              <a:ext uri="{FF2B5EF4-FFF2-40B4-BE49-F238E27FC236}">
                <a16:creationId xmlns:a16="http://schemas.microsoft.com/office/drawing/2014/main" id="{6D899802-C844-4FEB-BD2C-A69C45AC7F9E}"/>
              </a:ext>
            </a:extLst>
          </p:cNvPr>
          <p:cNvSpPr txBox="1"/>
          <p:nvPr/>
        </p:nvSpPr>
        <p:spPr>
          <a:xfrm>
            <a:off x="502248" y="1064909"/>
            <a:ext cx="1736124"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Besucherempfang</a:t>
            </a:r>
            <a:endParaRPr lang="en-GB" sz="1013" dirty="0">
              <a:solidFill>
                <a:schemeClr val="bg1"/>
              </a:solidFill>
              <a:latin typeface="Nunito Sans" panose="00000500000000000000" pitchFamily="2" charset="0"/>
            </a:endParaRPr>
          </a:p>
        </p:txBody>
      </p:sp>
      <p:sp>
        <p:nvSpPr>
          <p:cNvPr id="30" name="TextBox 29">
            <a:extLst>
              <a:ext uri="{FF2B5EF4-FFF2-40B4-BE49-F238E27FC236}">
                <a16:creationId xmlns:a16="http://schemas.microsoft.com/office/drawing/2014/main" id="{AA3412EF-48BA-4BA3-9FC7-32DC0D8EA832}"/>
              </a:ext>
            </a:extLst>
          </p:cNvPr>
          <p:cNvSpPr txBox="1"/>
          <p:nvPr/>
        </p:nvSpPr>
        <p:spPr>
          <a:xfrm>
            <a:off x="502248" y="1736831"/>
            <a:ext cx="1736124" cy="715837"/>
          </a:xfrm>
          <a:prstGeom prst="rect">
            <a:avLst/>
          </a:prstGeom>
          <a:solidFill>
            <a:schemeClr val="accent1"/>
          </a:solidFill>
          <a:ln>
            <a:solidFill>
              <a:schemeClr val="accent1"/>
            </a:solidFill>
          </a:ln>
        </p:spPr>
        <p:txBody>
          <a:bodyPr wrap="square" rtlCol="0">
            <a:spAutoFit/>
          </a:bodyPr>
          <a:lstStyle/>
          <a:p>
            <a:pPr algn="ctr"/>
            <a:endParaRPr lang="de-DE" sz="1013" dirty="0">
              <a:solidFill>
                <a:schemeClr val="bg1"/>
              </a:solidFill>
              <a:latin typeface="Nunito Sans" panose="00000500000000000000" pitchFamily="2" charset="0"/>
            </a:endParaRPr>
          </a:p>
          <a:p>
            <a:pPr algn="ctr"/>
            <a:r>
              <a:rPr lang="de-DE" sz="1013" dirty="0">
                <a:solidFill>
                  <a:schemeClr val="bg1"/>
                </a:solidFill>
                <a:latin typeface="Nunito Sans" panose="00000500000000000000" pitchFamily="2" charset="0"/>
              </a:rPr>
              <a:t>Gebäudeverwalter &amp; Sicherheitsteams</a:t>
            </a:r>
          </a:p>
          <a:p>
            <a:pPr algn="ctr"/>
            <a:endParaRPr lang="en-GB" sz="1013" dirty="0">
              <a:solidFill>
                <a:schemeClr val="bg1"/>
              </a:solidFill>
              <a:latin typeface="Nunito Sans" panose="00000500000000000000" pitchFamily="2" charset="0"/>
            </a:endParaRPr>
          </a:p>
        </p:txBody>
      </p:sp>
      <p:sp>
        <p:nvSpPr>
          <p:cNvPr id="35" name="Arrow: Right 34">
            <a:extLst>
              <a:ext uri="{FF2B5EF4-FFF2-40B4-BE49-F238E27FC236}">
                <a16:creationId xmlns:a16="http://schemas.microsoft.com/office/drawing/2014/main" id="{A1035F08-1A4F-4684-B22F-6B4B08CA23BF}"/>
              </a:ext>
            </a:extLst>
          </p:cNvPr>
          <p:cNvSpPr/>
          <p:nvPr/>
        </p:nvSpPr>
        <p:spPr>
          <a:xfrm>
            <a:off x="2101856" y="2671588"/>
            <a:ext cx="923233" cy="155522"/>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Arrow: Right 35">
            <a:extLst>
              <a:ext uri="{FF2B5EF4-FFF2-40B4-BE49-F238E27FC236}">
                <a16:creationId xmlns:a16="http://schemas.microsoft.com/office/drawing/2014/main" id="{EA6201D5-75CA-41E1-B91B-8F59AFB6B978}"/>
              </a:ext>
            </a:extLst>
          </p:cNvPr>
          <p:cNvSpPr/>
          <p:nvPr/>
        </p:nvSpPr>
        <p:spPr>
          <a:xfrm rot="11042733">
            <a:off x="4613165" y="2016505"/>
            <a:ext cx="2490392" cy="165357"/>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Box 25">
            <a:extLst>
              <a:ext uri="{FF2B5EF4-FFF2-40B4-BE49-F238E27FC236}">
                <a16:creationId xmlns:a16="http://schemas.microsoft.com/office/drawing/2014/main" id="{878754D1-1CED-4E74-AE11-10B0116C6798}"/>
              </a:ext>
            </a:extLst>
          </p:cNvPr>
          <p:cNvSpPr txBox="1"/>
          <p:nvPr/>
        </p:nvSpPr>
        <p:spPr>
          <a:xfrm>
            <a:off x="6976660" y="2045519"/>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a:solidFill>
                  <a:schemeClr val="bg1"/>
                </a:solidFill>
                <a:latin typeface="Nunito Sans" panose="00000500000000000000" pitchFamily="2" charset="0"/>
              </a:rPr>
              <a:t>Marketing &amp; Events</a:t>
            </a:r>
          </a:p>
        </p:txBody>
      </p:sp>
      <p:pic>
        <p:nvPicPr>
          <p:cNvPr id="37" name="Content Placeholder 9">
            <a:extLst>
              <a:ext uri="{FF2B5EF4-FFF2-40B4-BE49-F238E27FC236}">
                <a16:creationId xmlns:a16="http://schemas.microsoft.com/office/drawing/2014/main" id="{E6C63268-7C7C-43E8-875D-B2CD2CE6FE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8" name="TextBox 37">
            <a:extLst>
              <a:ext uri="{FF2B5EF4-FFF2-40B4-BE49-F238E27FC236}">
                <a16:creationId xmlns:a16="http://schemas.microsoft.com/office/drawing/2014/main" id="{140D10CD-6FF8-4629-A9CE-02798471AA5E}"/>
              </a:ext>
            </a:extLst>
          </p:cNvPr>
          <p:cNvSpPr txBox="1"/>
          <p:nvPr/>
        </p:nvSpPr>
        <p:spPr>
          <a:xfrm>
            <a:off x="0" y="4496589"/>
            <a:ext cx="9144000" cy="523220"/>
          </a:xfrm>
          <a:prstGeom prst="rect">
            <a:avLst/>
          </a:prstGeom>
          <a:noFill/>
          <a:ln>
            <a:noFill/>
          </a:ln>
        </p:spPr>
        <p:txBody>
          <a:bodyPr wrap="square" rtlCol="0">
            <a:spAutoFit/>
          </a:bodyPr>
          <a:lstStyle/>
          <a:p>
            <a:pPr algn="ctr"/>
            <a:r>
              <a:rPr lang="de-DE" sz="1400" dirty="0">
                <a:solidFill>
                  <a:schemeClr val="accent1"/>
                </a:solidFill>
              </a:rPr>
              <a:t>Keine Einzelbildschirm-Lizenzen, keine Kosten für Inhaltsänderungen</a:t>
            </a:r>
          </a:p>
          <a:p>
            <a:pPr algn="ctr"/>
            <a:endParaRPr lang="en-US" sz="1400" dirty="0">
              <a:solidFill>
                <a:schemeClr val="accent1"/>
              </a:solidFill>
              <a:latin typeface="Nunito Sans" panose="00000500000000000000" pitchFamily="2" charset="0"/>
            </a:endParaRPr>
          </a:p>
        </p:txBody>
      </p:sp>
      <p:cxnSp>
        <p:nvCxnSpPr>
          <p:cNvPr id="39" name="Straight Connector 38">
            <a:extLst>
              <a:ext uri="{FF2B5EF4-FFF2-40B4-BE49-F238E27FC236}">
                <a16:creationId xmlns:a16="http://schemas.microsoft.com/office/drawing/2014/main" id="{2021049E-0915-45DE-95EA-CD46D098F4F9}"/>
              </a:ext>
            </a:extLst>
          </p:cNvPr>
          <p:cNvCxnSpPr>
            <a:cxnSpLocks/>
          </p:cNvCxnSpPr>
          <p:nvPr/>
        </p:nvCxnSpPr>
        <p:spPr>
          <a:xfrm>
            <a:off x="2220686" y="4497727"/>
            <a:ext cx="47298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B5FD1FB-5BFA-4C26-A72B-CCF0A956BF4B}"/>
              </a:ext>
            </a:extLst>
          </p:cNvPr>
          <p:cNvCxnSpPr>
            <a:cxnSpLocks/>
          </p:cNvCxnSpPr>
          <p:nvPr/>
        </p:nvCxnSpPr>
        <p:spPr>
          <a:xfrm>
            <a:off x="2220686" y="4808616"/>
            <a:ext cx="4729843"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98571FC-033E-458C-8263-88281114F312}"/>
              </a:ext>
            </a:extLst>
          </p:cNvPr>
          <p:cNvSpPr txBox="1"/>
          <p:nvPr/>
        </p:nvSpPr>
        <p:spPr>
          <a:xfrm>
            <a:off x="502248" y="2625245"/>
            <a:ext cx="1760598" cy="248209"/>
          </a:xfrm>
          <a:prstGeom prst="rect">
            <a:avLst/>
          </a:prstGeom>
          <a:solidFill>
            <a:schemeClr val="accent1"/>
          </a:solidFill>
          <a:ln>
            <a:solidFill>
              <a:schemeClr val="accent1"/>
            </a:solidFill>
          </a:ln>
        </p:spPr>
        <p:txBody>
          <a:bodyPr wrap="square" rtlCol="0">
            <a:spAutoFit/>
          </a:bodyPr>
          <a:lstStyle/>
          <a:p>
            <a:pPr algn="ctr"/>
            <a:r>
              <a:rPr lang="en-GB" sz="1013" dirty="0" err="1">
                <a:solidFill>
                  <a:schemeClr val="bg1"/>
                </a:solidFill>
                <a:latin typeface="Nunito Sans" panose="00000500000000000000" pitchFamily="2" charset="0"/>
              </a:rPr>
              <a:t>Sportabteilung</a:t>
            </a:r>
            <a:endParaRPr lang="en-GB" sz="1013" dirty="0">
              <a:solidFill>
                <a:schemeClr val="bg1"/>
              </a:solidFill>
              <a:latin typeface="Nunito Sans" panose="00000500000000000000" pitchFamily="2" charset="0"/>
            </a:endParaRPr>
          </a:p>
        </p:txBody>
      </p:sp>
      <p:sp>
        <p:nvSpPr>
          <p:cNvPr id="23" name="Arrow: Right 22">
            <a:extLst>
              <a:ext uri="{FF2B5EF4-FFF2-40B4-BE49-F238E27FC236}">
                <a16:creationId xmlns:a16="http://schemas.microsoft.com/office/drawing/2014/main" id="{F291F7B4-D183-4EB0-904A-8A97554ADB0C}"/>
              </a:ext>
            </a:extLst>
          </p:cNvPr>
          <p:cNvSpPr/>
          <p:nvPr/>
        </p:nvSpPr>
        <p:spPr>
          <a:xfrm rot="12122226">
            <a:off x="5974786" y="2586016"/>
            <a:ext cx="1295356" cy="171143"/>
          </a:xfrm>
          <a:prstGeom prst="rightArrow">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E7336376-8C01-4EFE-B165-2C84181FAC66}"/>
              </a:ext>
            </a:extLst>
          </p:cNvPr>
          <p:cNvSpPr txBox="1"/>
          <p:nvPr/>
        </p:nvSpPr>
        <p:spPr>
          <a:xfrm>
            <a:off x="6971142" y="2677336"/>
            <a:ext cx="1760597" cy="404085"/>
          </a:xfrm>
          <a:prstGeom prst="rect">
            <a:avLst/>
          </a:prstGeom>
          <a:solidFill>
            <a:schemeClr val="accent1"/>
          </a:solidFill>
          <a:ln>
            <a:solidFill>
              <a:schemeClr val="accent1"/>
            </a:solidFill>
          </a:ln>
        </p:spPr>
        <p:txBody>
          <a:bodyPr wrap="square" rtlCol="0">
            <a:spAutoFit/>
          </a:bodyPr>
          <a:lstStyle/>
          <a:p>
            <a:pPr algn="ctr"/>
            <a:r>
              <a:rPr lang="de-DE" sz="1013" dirty="0">
                <a:solidFill>
                  <a:schemeClr val="bg1"/>
                </a:solidFill>
                <a:latin typeface="Nunito Sans" panose="00000500000000000000" pitchFamily="2" charset="0"/>
              </a:rPr>
              <a:t>Zugriffstätigkeiten &amp; Logistik </a:t>
            </a:r>
          </a:p>
        </p:txBody>
      </p:sp>
    </p:spTree>
    <p:extLst>
      <p:ext uri="{BB962C8B-B14F-4D97-AF65-F5344CB8AC3E}">
        <p14:creationId xmlns:p14="http://schemas.microsoft.com/office/powerpoint/2010/main" val="2853176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4">
            <a:hlinkClick r:id="rId3"/>
            <a:extLst>
              <a:ext uri="{FF2B5EF4-FFF2-40B4-BE49-F238E27FC236}">
                <a16:creationId xmlns:a16="http://schemas.microsoft.com/office/drawing/2014/main" id="{801B7B4F-E946-4591-93EF-5D876B94D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766" y="4208946"/>
            <a:ext cx="1210467" cy="746676"/>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Intuitiv gestalten, laufen lassen </a:t>
            </a:r>
            <a:r>
              <a:rPr lang="en-GB" sz="2400" dirty="0"/>
              <a:t>..</a:t>
            </a:r>
          </a:p>
        </p:txBody>
      </p:sp>
      <p:sp>
        <p:nvSpPr>
          <p:cNvPr id="6" name="TextBox 5">
            <a:extLst>
              <a:ext uri="{FF2B5EF4-FFF2-40B4-BE49-F238E27FC236}">
                <a16:creationId xmlns:a16="http://schemas.microsoft.com/office/drawing/2014/main" id="{8D8C6A18-85E0-4C7F-9719-89382A172DCE}"/>
              </a:ext>
            </a:extLst>
          </p:cNvPr>
          <p:cNvSpPr txBox="1"/>
          <p:nvPr/>
        </p:nvSpPr>
        <p:spPr>
          <a:xfrm>
            <a:off x="5989983" y="967908"/>
            <a:ext cx="2926019" cy="3100849"/>
          </a:xfrm>
          <a:prstGeom prst="rect">
            <a:avLst/>
          </a:prstGeom>
          <a:noFill/>
        </p:spPr>
        <p:txBody>
          <a:bodyPr wrap="square" rtlCol="0">
            <a:spAutoFit/>
          </a:bodyPr>
          <a:lstStyle/>
          <a:p>
            <a:pPr marL="285750" indent="-285750">
              <a:buFont typeface="Wingdings" panose="05000000000000000000" pitchFamily="2" charset="2"/>
              <a:buChar char="ü"/>
            </a:pPr>
            <a:r>
              <a:rPr lang="de-DE" sz="1400" dirty="0">
                <a:solidFill>
                  <a:schemeClr val="tx2"/>
                </a:solidFill>
                <a:latin typeface="Nunito Sans" panose="00000500000000000000" pitchFamily="2" charset="0"/>
              </a:rPr>
              <a:t>Echtzeit-Inhaltsvorschau</a:t>
            </a:r>
          </a:p>
          <a:p>
            <a:pPr marL="285750" indent="-285750">
              <a:buFont typeface="Wingdings" panose="05000000000000000000" pitchFamily="2" charset="2"/>
              <a:buChar char="ü"/>
            </a:pPr>
            <a:endParaRPr lang="de-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Drag &amp; Drop mehrere</a:t>
            </a:r>
            <a:r>
              <a:rPr lang="fr-FR" sz="1400" dirty="0">
                <a:solidFill>
                  <a:schemeClr val="tx2"/>
                </a:solidFill>
                <a:latin typeface="Nunito Sans" panose="00000500000000000000" pitchFamily="2" charset="0"/>
              </a:rPr>
              <a:t>r</a:t>
            </a:r>
            <a:r>
              <a:rPr lang="de" sz="1400" dirty="0">
                <a:solidFill>
                  <a:schemeClr val="tx2"/>
                </a:solidFill>
                <a:latin typeface="Nunito Sans" panose="00000500000000000000" pitchFamily="2" charset="0"/>
              </a:rPr>
              <a:t> Bilder, Videos, </a:t>
            </a:r>
            <a:r>
              <a:rPr lang="de" sz="1400" dirty="0" err="1">
                <a:solidFill>
                  <a:schemeClr val="tx2"/>
                </a:solidFill>
                <a:latin typeface="Nunito Sans" panose="00000500000000000000" pitchFamily="2" charset="0"/>
              </a:rPr>
              <a:t>Widgets</a:t>
            </a:r>
            <a:r>
              <a:rPr lang="de" sz="1400" dirty="0">
                <a:solidFill>
                  <a:schemeClr val="tx2"/>
                </a:solidFill>
                <a:latin typeface="Nunito Sans" panose="00000500000000000000" pitchFamily="2" charset="0"/>
              </a:rPr>
              <a:t>, Tex</a:t>
            </a:r>
            <a:r>
              <a:rPr lang="fr-FR" sz="1400" dirty="0" err="1">
                <a:solidFill>
                  <a:schemeClr val="tx2"/>
                </a:solidFill>
                <a:latin typeface="Nunito Sans" panose="00000500000000000000" pitchFamily="2" charset="0"/>
              </a:rPr>
              <a:t>tzonen</a:t>
            </a:r>
            <a:r>
              <a:rPr lang="de" sz="1400" dirty="0">
                <a:solidFill>
                  <a:schemeClr val="tx2"/>
                </a:solidFill>
                <a:latin typeface="Nunito Sans" panose="00000500000000000000" pitchFamily="2" charset="0"/>
              </a:rPr>
              <a:t> und Schriftarten.</a:t>
            </a: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Ein Tool für eine beliebige Bildschirm</a:t>
            </a:r>
            <a:r>
              <a:rPr lang="fr-FR" sz="1400" dirty="0" err="1">
                <a:solidFill>
                  <a:schemeClr val="tx2"/>
                </a:solidFill>
                <a:latin typeface="Nunito Sans" panose="00000500000000000000" pitchFamily="2" charset="0"/>
              </a:rPr>
              <a:t>anzahl</a:t>
            </a: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Beispiele und Bilder inklusive</a:t>
            </a:r>
          </a:p>
          <a:p>
            <a:pPr marL="285750" indent="-285750">
              <a:buFont typeface="Wingdings" panose="05000000000000000000" pitchFamily="2" charset="2"/>
              <a:buChar char="ü"/>
            </a:pPr>
            <a:endParaRPr lang="de" sz="1400" dirty="0">
              <a:solidFill>
                <a:schemeClr val="tx2"/>
              </a:solidFill>
              <a:latin typeface="Nunito Sans" panose="00000500000000000000" pitchFamily="2" charset="0"/>
            </a:endParaRPr>
          </a:p>
          <a:p>
            <a:pPr marL="285750" indent="-285750">
              <a:buFont typeface="Wingdings" panose="05000000000000000000" pitchFamily="2" charset="2"/>
              <a:buChar char="ü"/>
            </a:pPr>
            <a:r>
              <a:rPr lang="de" sz="1400" dirty="0">
                <a:solidFill>
                  <a:schemeClr val="tx2"/>
                </a:solidFill>
                <a:latin typeface="Nunito Sans" panose="00000500000000000000" pitchFamily="2" charset="0"/>
              </a:rPr>
              <a:t>M</a:t>
            </a:r>
            <a:r>
              <a:rPr lang="fr-FR" sz="1400" dirty="0" err="1">
                <a:solidFill>
                  <a:schemeClr val="tx2"/>
                </a:solidFill>
                <a:latin typeface="Nunito Sans" panose="00000500000000000000" pitchFamily="2" charset="0"/>
              </a:rPr>
              <a:t>ehrschichtiger</a:t>
            </a:r>
            <a:r>
              <a:rPr lang="fr-FR" sz="1400" dirty="0">
                <a:solidFill>
                  <a:schemeClr val="tx2"/>
                </a:solidFill>
                <a:latin typeface="Nunito Sans" panose="00000500000000000000" pitchFamily="2" charset="0"/>
              </a:rPr>
              <a:t>, </a:t>
            </a:r>
            <a:r>
              <a:rPr lang="fr-FR" sz="1400" dirty="0" err="1">
                <a:solidFill>
                  <a:schemeClr val="tx2"/>
                </a:solidFill>
                <a:latin typeface="Nunito Sans" panose="00000500000000000000" pitchFamily="2" charset="0"/>
              </a:rPr>
              <a:t>zonenübergreifender</a:t>
            </a:r>
            <a:r>
              <a:rPr lang="fr-FR" sz="1400" dirty="0">
                <a:solidFill>
                  <a:schemeClr val="tx2"/>
                </a:solidFill>
                <a:latin typeface="Nunito Sans" panose="00000500000000000000" pitchFamily="2" charset="0"/>
              </a:rPr>
              <a:t> </a:t>
            </a:r>
            <a:r>
              <a:rPr lang="de" sz="1400" dirty="0">
                <a:solidFill>
                  <a:schemeClr val="tx2"/>
                </a:solidFill>
                <a:latin typeface="Nunito Sans" panose="00000500000000000000" pitchFamily="2" charset="0"/>
              </a:rPr>
              <a:t>Inhalt</a:t>
            </a:r>
            <a:endParaRPr lang="en-GB" sz="1400" dirty="0">
              <a:solidFill>
                <a:schemeClr val="tx2"/>
              </a:solidFill>
              <a:latin typeface="Nunito Sans" panose="00000500000000000000" pitchFamily="2" charset="0"/>
            </a:endParaRPr>
          </a:p>
          <a:p>
            <a:pPr marL="285750" indent="-285750">
              <a:buFont typeface="Wingdings" panose="05000000000000000000" pitchFamily="2" charset="2"/>
              <a:buChar char="ü"/>
            </a:pPr>
            <a:endParaRPr lang="en-GB" dirty="0">
              <a:latin typeface="Nunito Sans" panose="00000500000000000000" pitchFamily="2" charset="0"/>
            </a:endParaRPr>
          </a:p>
        </p:txBody>
      </p:sp>
      <p:sp>
        <p:nvSpPr>
          <p:cNvPr id="17" name="Isosceles Triangle 16">
            <a:hlinkClick r:id="rId3"/>
            <a:extLst>
              <a:ext uri="{FF2B5EF4-FFF2-40B4-BE49-F238E27FC236}">
                <a16:creationId xmlns:a16="http://schemas.microsoft.com/office/drawing/2014/main" id="{11B65CA2-6FB3-4652-B6A9-5BBDD891972C}"/>
              </a:ext>
            </a:extLst>
          </p:cNvPr>
          <p:cNvSpPr/>
          <p:nvPr/>
        </p:nvSpPr>
        <p:spPr>
          <a:xfrm rot="5400000">
            <a:off x="297455" y="4726903"/>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912AB73-C026-425C-82D7-8299C1E4F85F}"/>
              </a:ext>
            </a:extLst>
          </p:cNvPr>
          <p:cNvSpPr/>
          <p:nvPr/>
        </p:nvSpPr>
        <p:spPr>
          <a:xfrm>
            <a:off x="0" y="38742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E2114AEC-C2BA-4EBA-92E0-282CCB790CA3}"/>
              </a:ext>
            </a:extLst>
          </p:cNvPr>
          <p:cNvSpPr/>
          <p:nvPr/>
        </p:nvSpPr>
        <p:spPr>
          <a:xfrm>
            <a:off x="1690780" y="4125230"/>
            <a:ext cx="3253706" cy="553998"/>
          </a:xfrm>
          <a:prstGeom prst="rect">
            <a:avLst/>
          </a:prstGeom>
        </p:spPr>
        <p:txBody>
          <a:bodyPr wrap="square">
            <a:spAutoFit/>
          </a:bodyPr>
          <a:lstStyle/>
          <a:p>
            <a:r>
              <a:rPr lang="en-GB" sz="1000" i="1" dirty="0" err="1">
                <a:solidFill>
                  <a:schemeClr val="accent1"/>
                </a:solidFill>
                <a:latin typeface="Nunito Sans" panose="00000500000000000000" pitchFamily="2" charset="0"/>
              </a:rPr>
              <a:t>Elementi</a:t>
            </a:r>
            <a:r>
              <a:rPr lang="en-GB" sz="1000" i="1" dirty="0">
                <a:solidFill>
                  <a:schemeClr val="accent1"/>
                </a:solidFill>
                <a:latin typeface="Nunito Sans" panose="00000500000000000000" pitchFamily="2" charset="0"/>
              </a:rPr>
              <a:t> </a:t>
            </a:r>
            <a:r>
              <a:rPr lang="en-GB" sz="1000" dirty="0">
                <a:latin typeface="Nunito Sans" panose="00000500000000000000" pitchFamily="2" charset="0"/>
              </a:rPr>
              <a:t>die Nr.1 Digital-Signage-Software von </a:t>
            </a:r>
            <a:r>
              <a:rPr lang="en-GB" sz="1000" dirty="0" err="1">
                <a:latin typeface="Nunito Sans" panose="00000500000000000000" pitchFamily="2" charset="0"/>
              </a:rPr>
              <a:t>SpinetiX</a:t>
            </a:r>
            <a:r>
              <a:rPr lang="en-GB" sz="1000" dirty="0">
                <a:latin typeface="Nunito Sans" panose="00000500000000000000" pitchFamily="2" charset="0"/>
              </a:rPr>
              <a:t> </a:t>
            </a:r>
          </a:p>
          <a:p>
            <a:endParaRPr lang="en-GB" sz="1000" dirty="0">
              <a:latin typeface="Nunito Sans" panose="00000500000000000000" pitchFamily="2" charset="0"/>
            </a:endParaRPr>
          </a:p>
        </p:txBody>
      </p:sp>
      <p:sp>
        <p:nvSpPr>
          <p:cNvPr id="16" name="TextBox 15">
            <a:extLst>
              <a:ext uri="{FF2B5EF4-FFF2-40B4-BE49-F238E27FC236}">
                <a16:creationId xmlns:a16="http://schemas.microsoft.com/office/drawing/2014/main" id="{923E4747-E1EC-442F-821F-6DF66D099EE0}"/>
              </a:ext>
            </a:extLst>
          </p:cNvPr>
          <p:cNvSpPr txBox="1"/>
          <p:nvPr/>
        </p:nvSpPr>
        <p:spPr>
          <a:xfrm>
            <a:off x="4536828" y="4607290"/>
            <a:ext cx="4366193" cy="553998"/>
          </a:xfrm>
          <a:prstGeom prst="rect">
            <a:avLst/>
          </a:prstGeom>
          <a:noFill/>
        </p:spPr>
        <p:txBody>
          <a:bodyPr wrap="square" rtlCol="0">
            <a:spAutoFit/>
          </a:bodyPr>
          <a:lstStyle/>
          <a:p>
            <a:pPr algn="r"/>
            <a:r>
              <a:rPr lang="de-DE" sz="1000" i="1" dirty="0">
                <a:solidFill>
                  <a:schemeClr val="accent1"/>
                </a:solidFill>
                <a:latin typeface="Nunito Sans" panose="00000500000000000000" pitchFamily="2" charset="0"/>
              </a:rPr>
              <a:t>Laden Sie noch heute </a:t>
            </a:r>
            <a:r>
              <a:rPr lang="de-DE" sz="1000" i="1" dirty="0" err="1">
                <a:solidFill>
                  <a:schemeClr val="accent1"/>
                </a:solidFill>
                <a:latin typeface="Nunito Sans" panose="00000500000000000000" pitchFamily="2" charset="0"/>
              </a:rPr>
              <a:t>Elementi</a:t>
            </a:r>
            <a:r>
              <a:rPr lang="de-DE" sz="1000" i="1" dirty="0">
                <a:solidFill>
                  <a:schemeClr val="accent1"/>
                </a:solidFill>
                <a:latin typeface="Nunito Sans" panose="00000500000000000000" pitchFamily="2" charset="0"/>
              </a:rPr>
              <a:t> herunter und testen Sie es kostenlos</a:t>
            </a:r>
            <a:r>
              <a:rPr lang="en-GB" sz="1000" dirty="0">
                <a:latin typeface="Nunito Sans" panose="00000500000000000000" pitchFamily="2" charset="0"/>
              </a:rPr>
              <a:t>: </a:t>
            </a:r>
            <a:r>
              <a:rPr lang="en-GB" sz="1000" i="1" dirty="0">
                <a:solidFill>
                  <a:schemeClr val="accent1"/>
                </a:solidFill>
                <a:latin typeface="Nunito Sans" panose="00000500000000000000" pitchFamily="2" charset="0"/>
                <a:hlinkClick r:id="rId6"/>
              </a:rPr>
              <a:t>spinetix.com/download</a:t>
            </a:r>
            <a:endParaRPr lang="en-GB" sz="1000" i="1" dirty="0">
              <a:solidFill>
                <a:schemeClr val="accent1"/>
              </a:solidFill>
              <a:latin typeface="Nunito Sans" panose="00000500000000000000" pitchFamily="2" charset="0"/>
            </a:endParaRPr>
          </a:p>
          <a:p>
            <a:pPr algn="r"/>
            <a:endParaRPr lang="en-GB" sz="1000" i="1" dirty="0">
              <a:solidFill>
                <a:schemeClr val="accent1"/>
              </a:solidFill>
              <a:latin typeface="Nunito Sans" panose="00000500000000000000" pitchFamily="2" charset="0"/>
            </a:endParaRPr>
          </a:p>
        </p:txBody>
      </p:sp>
      <p:cxnSp>
        <p:nvCxnSpPr>
          <p:cNvPr id="18" name="Straight Connector 17">
            <a:extLst>
              <a:ext uri="{FF2B5EF4-FFF2-40B4-BE49-F238E27FC236}">
                <a16:creationId xmlns:a16="http://schemas.microsoft.com/office/drawing/2014/main" id="{218FFC35-52FC-4654-A5D0-D6E4625B17C7}"/>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F159549-742D-4556-9CAC-E40E123363A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5064"/>
          <a:stretch/>
        </p:blipFill>
        <p:spPr>
          <a:xfrm>
            <a:off x="-1" y="792000"/>
            <a:ext cx="5800537" cy="2991387"/>
          </a:xfrm>
          <a:prstGeom prst="rect">
            <a:avLst/>
          </a:prstGeom>
        </p:spPr>
      </p:pic>
    </p:spTree>
    <p:extLst>
      <p:ext uri="{BB962C8B-B14F-4D97-AF65-F5344CB8AC3E}">
        <p14:creationId xmlns:p14="http://schemas.microsoft.com/office/powerpoint/2010/main" val="2458966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F686A3B-EC31-441D-80FD-C4427F5A63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0" y="1104179"/>
            <a:ext cx="9144000" cy="2382387"/>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Die komplette Digital-</a:t>
            </a:r>
            <a:r>
              <a:rPr lang="de-DE" sz="2400" dirty="0" err="1"/>
              <a:t>Signage</a:t>
            </a:r>
            <a:r>
              <a:rPr lang="de-DE" sz="2400" dirty="0"/>
              <a:t>-Lösung</a:t>
            </a:r>
            <a:r>
              <a:rPr lang="en-GB" sz="2400" dirty="0"/>
              <a:t>.</a:t>
            </a:r>
          </a:p>
        </p:txBody>
      </p:sp>
      <p:sp>
        <p:nvSpPr>
          <p:cNvPr id="8" name="TextBox 7">
            <a:extLst>
              <a:ext uri="{FF2B5EF4-FFF2-40B4-BE49-F238E27FC236}">
                <a16:creationId xmlns:a16="http://schemas.microsoft.com/office/drawing/2014/main" id="{1EA0E8EE-6C70-4389-95AC-8B3FBECD1D1E}"/>
              </a:ext>
            </a:extLst>
          </p:cNvPr>
          <p:cNvSpPr txBox="1"/>
          <p:nvPr/>
        </p:nvSpPr>
        <p:spPr>
          <a:xfrm>
            <a:off x="384810" y="3825951"/>
            <a:ext cx="8374380" cy="830997"/>
          </a:xfrm>
          <a:prstGeom prst="rect">
            <a:avLst/>
          </a:prstGeom>
          <a:noFill/>
        </p:spPr>
        <p:txBody>
          <a:bodyPr wrap="square" rtlCol="0">
            <a:spAutoFit/>
          </a:bodyPr>
          <a:lstStyle/>
          <a:p>
            <a:pPr algn="ctr"/>
            <a:endParaRPr lang="en-US" sz="1600" i="1" dirty="0">
              <a:latin typeface="Nunito Sans ExtraLight" panose="00000300000000000000" pitchFamily="2" charset="0"/>
            </a:endParaRPr>
          </a:p>
          <a:p>
            <a:pPr algn="ctr"/>
            <a:r>
              <a:rPr lang="de-DE" sz="1600" i="1" dirty="0">
                <a:latin typeface="Nunito Sans ExtraLight" panose="00000300000000000000" pitchFamily="2" charset="0"/>
              </a:rPr>
              <a:t>Entdecken Sie die komplette Digital-</a:t>
            </a:r>
            <a:r>
              <a:rPr lang="de-DE" sz="1600" i="1" dirty="0" err="1">
                <a:latin typeface="Nunito Sans ExtraLight" panose="00000300000000000000" pitchFamily="2" charset="0"/>
              </a:rPr>
              <a:t>Signage</a:t>
            </a:r>
            <a:r>
              <a:rPr lang="de-DE" sz="1600" i="1" dirty="0">
                <a:latin typeface="Nunito Sans ExtraLight" panose="00000300000000000000" pitchFamily="2" charset="0"/>
              </a:rPr>
              <a:t>-Lösung von </a:t>
            </a:r>
            <a:r>
              <a:rPr lang="de-DE" sz="1600" i="1" dirty="0" err="1">
                <a:latin typeface="Nunito Sans ExtraLight" panose="00000300000000000000" pitchFamily="2" charset="0"/>
              </a:rPr>
              <a:t>SpinetiX</a:t>
            </a:r>
            <a:r>
              <a:rPr lang="en-US" sz="1600" i="1" dirty="0">
                <a:latin typeface="Nunito Sans ExtraLight" panose="00000300000000000000" pitchFamily="2" charset="0"/>
              </a:rPr>
              <a:t>.</a:t>
            </a:r>
          </a:p>
          <a:p>
            <a:pPr algn="ctr"/>
            <a:endParaRPr lang="en-US" sz="1600" i="1" dirty="0">
              <a:latin typeface="Nunito Sans ExtraLight" panose="00000300000000000000" pitchFamily="2" charset="0"/>
            </a:endParaRPr>
          </a:p>
        </p:txBody>
      </p:sp>
    </p:spTree>
    <p:extLst>
      <p:ext uri="{BB962C8B-B14F-4D97-AF65-F5344CB8AC3E}">
        <p14:creationId xmlns:p14="http://schemas.microsoft.com/office/powerpoint/2010/main" val="66017359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523C10-8E05-4E4B-B26C-673AC1AC7C70}"/>
              </a:ext>
            </a:extLst>
          </p:cNvPr>
          <p:cNvSpPr/>
          <p:nvPr/>
        </p:nvSpPr>
        <p:spPr>
          <a:xfrm>
            <a:off x="0" y="0"/>
            <a:ext cx="9144000" cy="790926"/>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D27BF77-2DCA-4792-9933-9133CECFCB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297" t="3611"/>
          <a:stretch/>
        </p:blipFill>
        <p:spPr>
          <a:xfrm>
            <a:off x="3226701" y="790926"/>
            <a:ext cx="5917298" cy="4352574"/>
          </a:xfrm>
          <a:prstGeom prst="rect">
            <a:avLst/>
          </a:prstGeom>
        </p:spPr>
      </p:pic>
      <p:sp>
        <p:nvSpPr>
          <p:cNvPr id="3" name="Title 2">
            <a:extLst>
              <a:ext uri="{FF2B5EF4-FFF2-40B4-BE49-F238E27FC236}">
                <a16:creationId xmlns:a16="http://schemas.microsoft.com/office/drawing/2014/main" id="{E6E4B52C-0EB9-478A-9C9A-92A1C2EED924}"/>
              </a:ext>
            </a:extLst>
          </p:cNvPr>
          <p:cNvSpPr>
            <a:spLocks noGrp="1"/>
          </p:cNvSpPr>
          <p:nvPr>
            <p:ph type="title"/>
          </p:nvPr>
        </p:nvSpPr>
        <p:spPr>
          <a:xfrm>
            <a:off x="587396" y="84111"/>
            <a:ext cx="7292264" cy="648000"/>
          </a:xfrm>
        </p:spPr>
        <p:txBody>
          <a:bodyPr/>
          <a:lstStyle/>
          <a:p>
            <a:pPr algn="l"/>
            <a:r>
              <a:rPr lang="de-DE" sz="2000" dirty="0"/>
              <a:t>Denken Sie </a:t>
            </a:r>
            <a:r>
              <a:rPr lang="de-DE" sz="2000" dirty="0" err="1"/>
              <a:t>gross</a:t>
            </a:r>
            <a:r>
              <a:rPr lang="en-GB" sz="2000" dirty="0"/>
              <a:t>.</a:t>
            </a:r>
          </a:p>
        </p:txBody>
      </p:sp>
      <p:sp>
        <p:nvSpPr>
          <p:cNvPr id="5" name="TextBox 4">
            <a:extLst>
              <a:ext uri="{FF2B5EF4-FFF2-40B4-BE49-F238E27FC236}">
                <a16:creationId xmlns:a16="http://schemas.microsoft.com/office/drawing/2014/main" id="{2A83D588-A36E-40AF-B4F0-E5FB92BC4884}"/>
              </a:ext>
            </a:extLst>
          </p:cNvPr>
          <p:cNvSpPr txBox="1"/>
          <p:nvPr/>
        </p:nvSpPr>
        <p:spPr>
          <a:xfrm>
            <a:off x="3969433" y="4820762"/>
            <a:ext cx="5102985" cy="215444"/>
          </a:xfrm>
          <a:prstGeom prst="rect">
            <a:avLst/>
          </a:prstGeom>
          <a:noFill/>
        </p:spPr>
        <p:txBody>
          <a:bodyPr wrap="square" rtlCol="0">
            <a:spAutoFit/>
          </a:bodyPr>
          <a:lstStyle/>
          <a:p>
            <a:pPr algn="r"/>
            <a:r>
              <a:rPr lang="en-US" sz="800" b="1" i="1">
                <a:solidFill>
                  <a:schemeClr val="bg1"/>
                </a:solidFill>
                <a:latin typeface="Nunito Sans ExtraLight" panose="00000300000000000000" pitchFamily="2" charset="0"/>
              </a:rPr>
              <a:t>Creating an atmosphere with live Camera views from top swiss mountains</a:t>
            </a:r>
          </a:p>
        </p:txBody>
      </p:sp>
      <p:sp>
        <p:nvSpPr>
          <p:cNvPr id="10" name="TextBox 9">
            <a:extLst>
              <a:ext uri="{FF2B5EF4-FFF2-40B4-BE49-F238E27FC236}">
                <a16:creationId xmlns:a16="http://schemas.microsoft.com/office/drawing/2014/main" id="{95493185-6E36-40D7-B37C-036FA63ABE48}"/>
              </a:ext>
            </a:extLst>
          </p:cNvPr>
          <p:cNvSpPr txBox="1"/>
          <p:nvPr/>
        </p:nvSpPr>
        <p:spPr>
          <a:xfrm>
            <a:off x="5650988" y="4651912"/>
            <a:ext cx="3421430" cy="276999"/>
          </a:xfrm>
          <a:prstGeom prst="rect">
            <a:avLst/>
          </a:prstGeom>
          <a:noFill/>
        </p:spPr>
        <p:txBody>
          <a:bodyPr wrap="square" rtlCol="0">
            <a:spAutoFit/>
          </a:bodyPr>
          <a:lstStyle/>
          <a:p>
            <a:pPr algn="r"/>
            <a:r>
              <a:rPr lang="en-US" sz="1200" b="1" i="1">
                <a:solidFill>
                  <a:schemeClr val="bg1"/>
                </a:solidFill>
                <a:latin typeface="Nunito Sans ExtraLight" panose="00000300000000000000" pitchFamily="2" charset="0"/>
              </a:rPr>
              <a:t>Reference: Swiss Chalet Restaurant Chain</a:t>
            </a:r>
          </a:p>
        </p:txBody>
      </p:sp>
      <p:pic>
        <p:nvPicPr>
          <p:cNvPr id="13" name="Picture 12">
            <a:extLst>
              <a:ext uri="{FF2B5EF4-FFF2-40B4-BE49-F238E27FC236}">
                <a16:creationId xmlns:a16="http://schemas.microsoft.com/office/drawing/2014/main" id="{F6591609-9CCE-4515-8E48-BED3812E91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626" y="824359"/>
            <a:ext cx="2892029" cy="4303537"/>
          </a:xfrm>
          <a:prstGeom prst="rect">
            <a:avLst/>
          </a:prstGeom>
        </p:spPr>
      </p:pic>
      <p:sp>
        <p:nvSpPr>
          <p:cNvPr id="14" name="TextBox 13">
            <a:extLst>
              <a:ext uri="{FF2B5EF4-FFF2-40B4-BE49-F238E27FC236}">
                <a16:creationId xmlns:a16="http://schemas.microsoft.com/office/drawing/2014/main" id="{D9CFA141-267C-4EE6-9740-F0B5F285F99B}"/>
              </a:ext>
            </a:extLst>
          </p:cNvPr>
          <p:cNvSpPr txBox="1"/>
          <p:nvPr/>
        </p:nvSpPr>
        <p:spPr>
          <a:xfrm>
            <a:off x="523936" y="1357338"/>
            <a:ext cx="2233353" cy="3567643"/>
          </a:xfrm>
          <a:prstGeom prst="rect">
            <a:avLst/>
          </a:prstGeom>
          <a:noFill/>
        </p:spPr>
        <p:txBody>
          <a:bodyPr wrap="square" rtlCol="0">
            <a:spAutoFit/>
          </a:bodyPr>
          <a:lstStyle/>
          <a:p>
            <a:pPr algn="ctr">
              <a:spcAft>
                <a:spcPts val="500"/>
              </a:spcAft>
            </a:pPr>
            <a:r>
              <a:rPr lang="de-DE" sz="1100" b="1" dirty="0">
                <a:solidFill>
                  <a:schemeClr val="accent1"/>
                </a:solidFill>
                <a:latin typeface="Nunito Sans" panose="00000500000000000000" pitchFamily="2" charset="0"/>
              </a:rPr>
              <a:t>Cafeteria-Menüs</a:t>
            </a:r>
          </a:p>
          <a:p>
            <a:pPr algn="ctr">
              <a:spcAft>
                <a:spcPts val="500"/>
              </a:spcAft>
            </a:pPr>
            <a:r>
              <a:rPr lang="de-DE" sz="1100" b="1" dirty="0">
                <a:solidFill>
                  <a:schemeClr val="accent1"/>
                </a:solidFill>
                <a:latin typeface="Nunito Sans" panose="00000500000000000000" pitchFamily="2" charset="0"/>
              </a:rPr>
              <a:t>Wichtige Termine und Events</a:t>
            </a:r>
          </a:p>
          <a:p>
            <a:pPr algn="ctr">
              <a:spcAft>
                <a:spcPts val="500"/>
              </a:spcAft>
            </a:pPr>
            <a:r>
              <a:rPr lang="de-DE" sz="1100" b="1" dirty="0">
                <a:solidFill>
                  <a:schemeClr val="accent1"/>
                </a:solidFill>
                <a:latin typeface="Nunito Sans" panose="00000500000000000000" pitchFamily="2" charset="0"/>
              </a:rPr>
              <a:t>Geburtstage</a:t>
            </a:r>
          </a:p>
          <a:p>
            <a:pPr algn="ctr">
              <a:spcAft>
                <a:spcPts val="500"/>
              </a:spcAft>
            </a:pPr>
            <a:r>
              <a:rPr lang="de-DE" sz="1100" b="1" dirty="0">
                <a:solidFill>
                  <a:schemeClr val="accent1"/>
                </a:solidFill>
                <a:latin typeface="Nunito Sans" panose="00000500000000000000" pitchFamily="2" charset="0"/>
              </a:rPr>
              <a:t>Resultate und Dashboards</a:t>
            </a:r>
          </a:p>
          <a:p>
            <a:pPr algn="ctr">
              <a:spcAft>
                <a:spcPts val="500"/>
              </a:spcAft>
            </a:pPr>
            <a:r>
              <a:rPr lang="de-DE" sz="1100" b="1">
                <a:solidFill>
                  <a:schemeClr val="accent1"/>
                </a:solidFill>
                <a:latin typeface="Nunito Sans" panose="00000500000000000000" pitchFamily="2" charset="0"/>
              </a:rPr>
              <a:t>Neue Professorenbesetzungen</a:t>
            </a:r>
            <a:endParaRPr lang="de-DE" sz="1100" b="1" dirty="0">
              <a:solidFill>
                <a:schemeClr val="accent1"/>
              </a:solidFill>
              <a:latin typeface="Nunito Sans" panose="00000500000000000000" pitchFamily="2" charset="0"/>
            </a:endParaRPr>
          </a:p>
          <a:p>
            <a:pPr algn="ctr">
              <a:spcAft>
                <a:spcPts val="500"/>
              </a:spcAft>
            </a:pPr>
            <a:r>
              <a:rPr lang="de-DE" sz="1100" b="1" dirty="0">
                <a:solidFill>
                  <a:schemeClr val="accent1"/>
                </a:solidFill>
                <a:latin typeface="Nunito Sans" panose="00000500000000000000" pitchFamily="2" charset="0"/>
              </a:rPr>
              <a:t>Schüler und Sponsoren </a:t>
            </a:r>
          </a:p>
          <a:p>
            <a:pPr algn="ctr">
              <a:spcAft>
                <a:spcPts val="500"/>
              </a:spcAft>
            </a:pPr>
            <a:r>
              <a:rPr lang="de-DE" sz="1100" b="1" dirty="0">
                <a:solidFill>
                  <a:schemeClr val="accent1"/>
                </a:solidFill>
                <a:latin typeface="Nunito Sans" panose="00000500000000000000" pitchFamily="2" charset="0"/>
              </a:rPr>
              <a:t>Neue Fächer und Kurse</a:t>
            </a:r>
          </a:p>
          <a:p>
            <a:pPr algn="ctr">
              <a:spcAft>
                <a:spcPts val="500"/>
              </a:spcAft>
            </a:pPr>
            <a:r>
              <a:rPr lang="de-DE" sz="1100" b="1" dirty="0">
                <a:solidFill>
                  <a:schemeClr val="accent1"/>
                </a:solidFill>
                <a:latin typeface="Nunito Sans" panose="00000500000000000000" pitchFamily="2" charset="0"/>
              </a:rPr>
              <a:t>Jobangebote</a:t>
            </a:r>
          </a:p>
          <a:p>
            <a:pPr algn="ctr">
              <a:spcAft>
                <a:spcPts val="500"/>
              </a:spcAft>
            </a:pPr>
            <a:r>
              <a:rPr lang="de-DE" sz="1100" b="1" dirty="0">
                <a:solidFill>
                  <a:schemeClr val="accent1"/>
                </a:solidFill>
                <a:latin typeface="Nunito Sans" panose="00000500000000000000" pitchFamily="2" charset="0"/>
              </a:rPr>
              <a:t>Updates für Soziale Netzwerke</a:t>
            </a:r>
          </a:p>
          <a:p>
            <a:pPr algn="ctr">
              <a:spcAft>
                <a:spcPts val="500"/>
              </a:spcAft>
            </a:pPr>
            <a:r>
              <a:rPr lang="de-DE" sz="1100" b="1" dirty="0">
                <a:solidFill>
                  <a:schemeClr val="accent1"/>
                </a:solidFill>
                <a:latin typeface="Nunito Sans" panose="00000500000000000000" pitchFamily="2" charset="0"/>
              </a:rPr>
              <a:t>Fundbüro</a:t>
            </a:r>
          </a:p>
          <a:p>
            <a:pPr algn="ctr">
              <a:spcAft>
                <a:spcPts val="500"/>
              </a:spcAft>
            </a:pPr>
            <a:r>
              <a:rPr lang="de-DE" sz="1100" b="1" dirty="0">
                <a:solidFill>
                  <a:schemeClr val="accent1"/>
                </a:solidFill>
                <a:latin typeface="Nunito Sans" panose="00000500000000000000" pitchFamily="2" charset="0"/>
              </a:rPr>
              <a:t>Parkplatzsituation</a:t>
            </a:r>
          </a:p>
          <a:p>
            <a:pPr algn="ctr">
              <a:spcAft>
                <a:spcPts val="500"/>
              </a:spcAft>
            </a:pPr>
            <a:r>
              <a:rPr lang="de-DE" sz="1100" b="1" dirty="0">
                <a:solidFill>
                  <a:schemeClr val="accent1"/>
                </a:solidFill>
                <a:latin typeface="Nunito Sans" panose="00000500000000000000" pitchFamily="2" charset="0"/>
              </a:rPr>
              <a:t>Aktien, RSS, Wetter, Transport</a:t>
            </a:r>
          </a:p>
          <a:p>
            <a:pPr algn="ctr">
              <a:spcAft>
                <a:spcPts val="500"/>
              </a:spcAft>
            </a:pPr>
            <a:r>
              <a:rPr lang="de-DE" sz="1100" b="1" dirty="0">
                <a:solidFill>
                  <a:schemeClr val="accent1"/>
                </a:solidFill>
                <a:latin typeface="Nunito Sans" panose="00000500000000000000" pitchFamily="2" charset="0"/>
              </a:rPr>
              <a:t>Heutige Gäste</a:t>
            </a:r>
          </a:p>
          <a:p>
            <a:pPr algn="ctr">
              <a:spcAft>
                <a:spcPts val="500"/>
              </a:spcAft>
            </a:pPr>
            <a:r>
              <a:rPr lang="de-DE" sz="1100" b="1" dirty="0">
                <a:solidFill>
                  <a:schemeClr val="accent1"/>
                </a:solidFill>
                <a:latin typeface="Nunito Sans" panose="00000500000000000000" pitchFamily="2" charset="0"/>
              </a:rPr>
              <a:t>Kamera- und TV-Streaming</a:t>
            </a:r>
          </a:p>
          <a:p>
            <a:pPr algn="l"/>
            <a:endParaRPr lang="en-GB" dirty="0">
              <a:latin typeface="Nunito Sans" panose="00000500000000000000" pitchFamily="2" charset="0"/>
            </a:endParaRPr>
          </a:p>
        </p:txBody>
      </p:sp>
      <p:pic>
        <p:nvPicPr>
          <p:cNvPr id="16" name="Content Placeholder 9">
            <a:extLst>
              <a:ext uri="{FF2B5EF4-FFF2-40B4-BE49-F238E27FC236}">
                <a16:creationId xmlns:a16="http://schemas.microsoft.com/office/drawing/2014/main" id="{F67AA604-D13C-43D7-B22E-59DDEDA80A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8" name="Picture 7">
            <a:extLst>
              <a:ext uri="{FF2B5EF4-FFF2-40B4-BE49-F238E27FC236}">
                <a16:creationId xmlns:a16="http://schemas.microsoft.com/office/drawing/2014/main" id="{89B4356F-15AA-4990-8FE6-0D68F67D967C}"/>
              </a:ext>
            </a:extLst>
          </p:cNvPr>
          <p:cNvPicPr>
            <a:picLocks noChangeAspect="1"/>
          </p:cNvPicPr>
          <p:nvPr/>
        </p:nvPicPr>
        <p:blipFill rotWithShape="1">
          <a:blip r:embed="rId6">
            <a:extLst>
              <a:ext uri="{28A0092B-C50C-407E-A947-70E740481C1C}">
                <a14:useLocalDpi xmlns:a14="http://schemas.microsoft.com/office/drawing/2010/main" val="0"/>
              </a:ext>
            </a:extLst>
          </a:blip>
          <a:srcRect l="20068" r="2432"/>
          <a:stretch/>
        </p:blipFill>
        <p:spPr>
          <a:xfrm>
            <a:off x="3226701" y="790926"/>
            <a:ext cx="5917298" cy="4352574"/>
          </a:xfrm>
          <a:prstGeom prst="rect">
            <a:avLst/>
          </a:prstGeom>
        </p:spPr>
      </p:pic>
    </p:spTree>
    <p:extLst>
      <p:ext uri="{BB962C8B-B14F-4D97-AF65-F5344CB8AC3E}">
        <p14:creationId xmlns:p14="http://schemas.microsoft.com/office/powerpoint/2010/main" val="453828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sz="2400" dirty="0"/>
              <a:t>	</a:t>
            </a:r>
            <a:r>
              <a:rPr lang="de-DE" sz="2400" dirty="0"/>
              <a:t> Lassen Sie uns jetzt über Ihr Projekt reden</a:t>
            </a:r>
            <a:r>
              <a:rPr lang="en-GB" sz="2400" dirty="0"/>
              <a:t>..</a:t>
            </a:r>
          </a:p>
        </p:txBody>
      </p:sp>
      <p:pic>
        <p:nvPicPr>
          <p:cNvPr id="7" name="Picture 6" descr="spinetix channel partners header image">
            <a:extLst>
              <a:ext uri="{FF2B5EF4-FFF2-40B4-BE49-F238E27FC236}">
                <a16:creationId xmlns:a16="http://schemas.microsoft.com/office/drawing/2014/main" id="{EF686A3B-EC31-441D-80FD-C4427F5A63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82853"/>
            <a:ext cx="9144000" cy="2892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EA0E8EE-6C70-4389-95AC-8B3FBECD1D1E}"/>
              </a:ext>
            </a:extLst>
          </p:cNvPr>
          <p:cNvSpPr txBox="1"/>
          <p:nvPr/>
        </p:nvSpPr>
        <p:spPr>
          <a:xfrm>
            <a:off x="384810" y="4112835"/>
            <a:ext cx="8374380" cy="707886"/>
          </a:xfrm>
          <a:prstGeom prst="rect">
            <a:avLst/>
          </a:prstGeom>
          <a:noFill/>
        </p:spPr>
        <p:txBody>
          <a:bodyPr wrap="square" rtlCol="0">
            <a:spAutoFit/>
          </a:bodyPr>
          <a:lstStyle/>
          <a:p>
            <a:pPr algn="ctr"/>
            <a:r>
              <a:rPr lang="de-DE" sz="2000" i="1" dirty="0">
                <a:latin typeface="Nunito Sans ExtraLight" panose="00000300000000000000" pitchFamily="2" charset="0"/>
              </a:rPr>
              <a:t>Kontaktieren Sie uns</a:t>
            </a:r>
            <a:r>
              <a:rPr lang="en-US" sz="2000" i="1" dirty="0">
                <a:latin typeface="Nunito Sans ExtraLight" panose="00000300000000000000" pitchFamily="2" charset="0"/>
              </a:rPr>
              <a:t>: </a:t>
            </a:r>
            <a:r>
              <a:rPr lang="en-US" sz="2000" b="1" i="1" dirty="0" err="1">
                <a:latin typeface="Nunito Sans ExtraLight" panose="00000300000000000000" pitchFamily="2" charset="0"/>
              </a:rPr>
              <a:t>sales@spinetix.com</a:t>
            </a:r>
            <a:endParaRPr lang="en-US" sz="2000" b="1" i="1" dirty="0">
              <a:latin typeface="Nunito Sans ExtraLight" panose="00000300000000000000" pitchFamily="2" charset="0"/>
            </a:endParaRPr>
          </a:p>
          <a:p>
            <a:pPr algn="ctr"/>
            <a:endParaRPr lang="en-US" sz="2000" b="1" i="1" dirty="0">
              <a:latin typeface="Nunito Sans ExtraLight" panose="00000300000000000000" pitchFamily="2" charset="0"/>
            </a:endParaRPr>
          </a:p>
        </p:txBody>
      </p:sp>
      <p:pic>
        <p:nvPicPr>
          <p:cNvPr id="1026" name="Picture 2" descr="https://www.spinetix.com/sites/default/files/dealer-type-logos/authorized_dealer.png">
            <a:extLst>
              <a:ext uri="{FF2B5EF4-FFF2-40B4-BE49-F238E27FC236}">
                <a16:creationId xmlns:a16="http://schemas.microsoft.com/office/drawing/2014/main" id="{1ECB40C5-6700-4841-9922-8CF7BC8A66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94925" y="3242283"/>
            <a:ext cx="922464" cy="9429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spinetix.com/sites/default/files/dealer-type-logos/csd.png">
            <a:extLst>
              <a:ext uri="{FF2B5EF4-FFF2-40B4-BE49-F238E27FC236}">
                <a16:creationId xmlns:a16="http://schemas.microsoft.com/office/drawing/2014/main" id="{5DB91C2E-B042-4A81-923D-922728C67A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7926" y="3239411"/>
            <a:ext cx="922465" cy="94219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spinetix.com/sites/default/files/dealer-type-logos/cgd.png">
            <a:extLst>
              <a:ext uri="{FF2B5EF4-FFF2-40B4-BE49-F238E27FC236}">
                <a16:creationId xmlns:a16="http://schemas.microsoft.com/office/drawing/2014/main" id="{6EEAC31A-C06D-4AA5-A2E2-AC344F156E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3035" y="3239987"/>
            <a:ext cx="922466" cy="94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5413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276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Content Placeholder 4">
            <a:hlinkClick r:id="rId3"/>
            <a:extLst>
              <a:ext uri="{FF2B5EF4-FFF2-40B4-BE49-F238E27FC236}">
                <a16:creationId xmlns:a16="http://schemas.microsoft.com/office/drawing/2014/main" id="{86AFFF7D-9B59-4AB6-A58D-33E4633359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423" y="4231679"/>
            <a:ext cx="1323154" cy="701210"/>
          </a:xfrm>
          <a:prstGeom prst="rect">
            <a:avLst/>
          </a:prstGeom>
        </p:spPr>
      </p:pic>
      <p:sp>
        <p:nvSpPr>
          <p:cNvPr id="22" name="Isosceles Triangle 21">
            <a:hlinkClick r:id="rId3"/>
            <a:extLst>
              <a:ext uri="{FF2B5EF4-FFF2-40B4-BE49-F238E27FC236}">
                <a16:creationId xmlns:a16="http://schemas.microsoft.com/office/drawing/2014/main" id="{13177110-A714-454D-8635-A964B6C4800A}"/>
              </a:ext>
            </a:extLst>
          </p:cNvPr>
          <p:cNvSpPr/>
          <p:nvPr/>
        </p:nvSpPr>
        <p:spPr>
          <a:xfrm rot="5400000">
            <a:off x="229164" y="4669511"/>
            <a:ext cx="149649" cy="126020"/>
          </a:xfrm>
          <a:prstGeom prst="triangle">
            <a:avLst/>
          </a:prstGeom>
          <a:solidFill>
            <a:srgbClr val="FFFFFF">
              <a:alpha val="50196"/>
            </a:srgbClr>
          </a:solidFill>
          <a:ln w="38100">
            <a:solidFill>
              <a:schemeClr val="bg1"/>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5DD829C-E0DB-4B2C-B4B1-FD608B4C3BFE}"/>
              </a:ext>
            </a:extLst>
          </p:cNvPr>
          <p:cNvSpPr/>
          <p:nvPr/>
        </p:nvSpPr>
        <p:spPr>
          <a:xfrm>
            <a:off x="1690780" y="4125230"/>
            <a:ext cx="3253706" cy="523220"/>
          </a:xfrm>
          <a:prstGeom prst="rect">
            <a:avLst/>
          </a:prstGeom>
        </p:spPr>
        <p:txBody>
          <a:bodyPr wrap="square">
            <a:spAutoFit/>
          </a:bodyPr>
          <a:lstStyle/>
          <a:p>
            <a:r>
              <a:rPr lang="de" sz="900" dirty="0">
                <a:latin typeface="Nunito Sans" panose="00000500000000000000" pitchFamily="2" charset="0"/>
              </a:rPr>
              <a:t>Wir setzen auf ein zuverlässiges Ökosystem von Partnern und zertifizierten lokalen Experten, weltweit in 32 Märkten.</a:t>
            </a:r>
            <a:endParaRPr lang="de-DE" sz="900" dirty="0">
              <a:latin typeface="Nunito Sans" panose="00000500000000000000" pitchFamily="2" charset="0"/>
            </a:endParaRPr>
          </a:p>
          <a:p>
            <a:endParaRPr lang="en-GB" sz="1000" dirty="0">
              <a:latin typeface="Nunito Sans" panose="00000500000000000000" pitchFamily="2" charset="0"/>
            </a:endParaRPr>
          </a:p>
        </p:txBody>
      </p:sp>
      <p:sp>
        <p:nvSpPr>
          <p:cNvPr id="25" name="TextBox 24">
            <a:extLst>
              <a:ext uri="{FF2B5EF4-FFF2-40B4-BE49-F238E27FC236}">
                <a16:creationId xmlns:a16="http://schemas.microsoft.com/office/drawing/2014/main" id="{2BC71D94-C612-4184-9E1E-29B97A1001FA}"/>
              </a:ext>
            </a:extLst>
          </p:cNvPr>
          <p:cNvSpPr txBox="1"/>
          <p:nvPr/>
        </p:nvSpPr>
        <p:spPr>
          <a:xfrm>
            <a:off x="4536828" y="4607290"/>
            <a:ext cx="4366193" cy="507831"/>
          </a:xfrm>
          <a:prstGeom prst="rect">
            <a:avLst/>
          </a:prstGeom>
          <a:noFill/>
        </p:spPr>
        <p:txBody>
          <a:bodyPr wrap="square" rtlCol="0" anchor="t">
            <a:spAutoFit/>
          </a:bodyPr>
          <a:lstStyle/>
          <a:p>
            <a:pPr algn="r"/>
            <a:r>
              <a:rPr lang="de-DE" sz="900" dirty="0">
                <a:latin typeface="Nunito Sans" panose="00000500000000000000" pitchFamily="2" charset="0"/>
              </a:rPr>
              <a:t>Dank unseres einzigartigen Schulungsprogramms - der Digital Signage Academy, können wir Ihnen Know-how und qualitativ hochwertige Unterstützung garantieren, wo immer Sie sie benötigen.</a:t>
            </a:r>
            <a:endParaRPr lang="en-GB" sz="900" dirty="0">
              <a:latin typeface="Nunito Sans" panose="00000500000000000000" pitchFamily="2" charset="0"/>
            </a:endParaRPr>
          </a:p>
        </p:txBody>
      </p:sp>
      <p:cxnSp>
        <p:nvCxnSpPr>
          <p:cNvPr id="27" name="Straight Connector 26">
            <a:extLst>
              <a:ext uri="{FF2B5EF4-FFF2-40B4-BE49-F238E27FC236}">
                <a16:creationId xmlns:a16="http://schemas.microsoft.com/office/drawing/2014/main" id="{9E724544-95BA-45BC-9A19-230E13E64000}"/>
              </a:ext>
            </a:extLst>
          </p:cNvPr>
          <p:cNvCxnSpPr>
            <a:cxnSpLocks/>
          </p:cNvCxnSpPr>
          <p:nvPr/>
        </p:nvCxnSpPr>
        <p:spPr>
          <a:xfrm>
            <a:off x="1811212" y="4561750"/>
            <a:ext cx="6948763"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1">
            <a:extLst>
              <a:ext uri="{FF2B5EF4-FFF2-40B4-BE49-F238E27FC236}">
                <a16:creationId xmlns:a16="http://schemas.microsoft.com/office/drawing/2014/main" id="{42EA3C7E-172D-4628-93C8-02D1F6C6AF4D}"/>
              </a:ext>
            </a:extLst>
          </p:cNvPr>
          <p:cNvSpPr txBox="1">
            <a:spLocks/>
          </p:cNvSpPr>
          <p:nvPr/>
        </p:nvSpPr>
        <p:spPr>
          <a:xfrm>
            <a:off x="6518032" y="791632"/>
            <a:ext cx="2625968"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BILDUNGS-ERFOLGSSTORIES AUF EINEN BLICK</a:t>
            </a:r>
          </a:p>
        </p:txBody>
      </p:sp>
      <p:pic>
        <p:nvPicPr>
          <p:cNvPr id="29" name="Content Placeholder 9">
            <a:extLst>
              <a:ext uri="{FF2B5EF4-FFF2-40B4-BE49-F238E27FC236}">
                <a16:creationId xmlns:a16="http://schemas.microsoft.com/office/drawing/2014/main" id="{F1076B0A-3742-4363-9214-446DD7472CC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1" name="Title 5">
            <a:extLst>
              <a:ext uri="{FF2B5EF4-FFF2-40B4-BE49-F238E27FC236}">
                <a16:creationId xmlns:a16="http://schemas.microsoft.com/office/drawing/2014/main" id="{342FF6F3-BCC5-4456-8D1A-5ECD51AED3D4}"/>
              </a:ext>
            </a:extLst>
          </p:cNvPr>
          <p:cNvSpPr>
            <a:spLocks noGrp="1"/>
          </p:cNvSpPr>
          <p:nvPr>
            <p:ph type="title"/>
          </p:nvPr>
        </p:nvSpPr>
        <p:spPr>
          <a:xfrm>
            <a:off x="792000" y="72000"/>
            <a:ext cx="7560000" cy="648000"/>
          </a:xfrm>
        </p:spPr>
        <p:txBody>
          <a:bodyPr/>
          <a:lstStyle/>
          <a:p>
            <a:pPr algn="l"/>
            <a:r>
              <a:rPr lang="de-DE" sz="2400" dirty="0"/>
              <a:t>Wir erwecken Ihre Geschichte zum Leben</a:t>
            </a:r>
            <a:r>
              <a:rPr lang="en-US" sz="2400" dirty="0"/>
              <a:t>.</a:t>
            </a:r>
            <a:endParaRPr lang="en-GB" sz="2400" dirty="0"/>
          </a:p>
        </p:txBody>
      </p:sp>
      <p:sp>
        <p:nvSpPr>
          <p:cNvPr id="30" name="TextBox 29">
            <a:extLst>
              <a:ext uri="{FF2B5EF4-FFF2-40B4-BE49-F238E27FC236}">
                <a16:creationId xmlns:a16="http://schemas.microsoft.com/office/drawing/2014/main" id="{122977DD-6AFF-4AF4-A9D2-42C84581CDB2}"/>
              </a:ext>
            </a:extLst>
          </p:cNvPr>
          <p:cNvSpPr txBox="1"/>
          <p:nvPr/>
        </p:nvSpPr>
        <p:spPr>
          <a:xfrm>
            <a:off x="6971226" y="4020080"/>
            <a:ext cx="1887603" cy="200055"/>
          </a:xfrm>
          <a:prstGeom prst="rect">
            <a:avLst/>
          </a:prstGeom>
          <a:noFill/>
        </p:spPr>
        <p:txBody>
          <a:bodyPr wrap="square" rtlCol="0">
            <a:spAutoFit/>
          </a:bodyPr>
          <a:lstStyle/>
          <a:p>
            <a:pPr algn="ctr"/>
            <a:r>
              <a:rPr lang="en-US" sz="700" dirty="0">
                <a:latin typeface="Nunito Sans" panose="00000500000000000000" pitchFamily="2" charset="0"/>
              </a:rPr>
              <a:t>DISCOVER MORE: </a:t>
            </a:r>
            <a:r>
              <a:rPr lang="en-US" sz="700" dirty="0">
                <a:latin typeface="Nunito Sans" panose="00000500000000000000" pitchFamily="2" charset="0"/>
                <a:hlinkClick r:id="rId6"/>
              </a:rPr>
              <a:t>spinetix.com/education</a:t>
            </a:r>
            <a:endParaRPr lang="en-US" sz="700" dirty="0">
              <a:latin typeface="Nunito Sans" panose="00000500000000000000" pitchFamily="2" charset="0"/>
            </a:endParaRPr>
          </a:p>
        </p:txBody>
      </p:sp>
      <p:pic>
        <p:nvPicPr>
          <p:cNvPr id="32" name="Picture 2" descr="Our Partners | Denver Broncos Sports Management Institute ...">
            <a:extLst>
              <a:ext uri="{FF2B5EF4-FFF2-40B4-BE49-F238E27FC236}">
                <a16:creationId xmlns:a16="http://schemas.microsoft.com/office/drawing/2014/main" id="{A23AF63B-670D-425A-8689-72B2F84DDD01}"/>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95477" y="2795335"/>
            <a:ext cx="913853" cy="91385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ollege Credits">
            <a:extLst>
              <a:ext uri="{FF2B5EF4-FFF2-40B4-BE49-F238E27FC236}">
                <a16:creationId xmlns:a16="http://schemas.microsoft.com/office/drawing/2014/main" id="{EE308FA8-3785-4749-BAF9-5022A305426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005670" y="1560989"/>
            <a:ext cx="897351" cy="63811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Confucius Institute">
            <a:extLst>
              <a:ext uri="{FF2B5EF4-FFF2-40B4-BE49-F238E27FC236}">
                <a16:creationId xmlns:a16="http://schemas.microsoft.com/office/drawing/2014/main" id="{261FD9BC-9207-4B34-8C92-430B10D983A5}"/>
              </a:ext>
            </a:extLst>
          </p:cNvPr>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31614" b="35707"/>
          <a:stretch/>
        </p:blipFill>
        <p:spPr bwMode="auto">
          <a:xfrm>
            <a:off x="7170445" y="3522720"/>
            <a:ext cx="1372318" cy="44847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IMD Switzerland MBA: Tackling the admissions interview ...">
            <a:extLst>
              <a:ext uri="{FF2B5EF4-FFF2-40B4-BE49-F238E27FC236}">
                <a16:creationId xmlns:a16="http://schemas.microsoft.com/office/drawing/2014/main" id="{9480043D-20A2-4336-9FA5-0C1D0B3557D7}"/>
              </a:ext>
            </a:extLst>
          </p:cNvPr>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19924" y="1538403"/>
            <a:ext cx="883536" cy="74335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6" descr="Monash University Logo Vector (.EPS) Free Download">
            <a:extLst>
              <a:ext uri="{FF2B5EF4-FFF2-40B4-BE49-F238E27FC236}">
                <a16:creationId xmlns:a16="http://schemas.microsoft.com/office/drawing/2014/main" id="{3C2A660E-014C-4493-AF86-ED9B56FA5879}"/>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19603" y="2365691"/>
            <a:ext cx="693310" cy="515361"/>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University of Sydney &amp; Swiss Federal Institute of ...">
            <a:extLst>
              <a:ext uri="{FF2B5EF4-FFF2-40B4-BE49-F238E27FC236}">
                <a16:creationId xmlns:a16="http://schemas.microsoft.com/office/drawing/2014/main" id="{EBB4643C-A6CB-4492-9B31-26E4ECBC87EC}"/>
              </a:ext>
            </a:extLst>
          </p:cNvPr>
          <p:cNvPicPr>
            <a:picLocks noChangeAspect="1" noChangeArrowheads="1"/>
          </p:cNvPicPr>
          <p:nvPr/>
        </p:nvPicPr>
        <p:blipFill rotWithShape="1">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t="44741"/>
          <a:stretch/>
        </p:blipFill>
        <p:spPr bwMode="auto">
          <a:xfrm>
            <a:off x="6588607" y="1023175"/>
            <a:ext cx="1154778" cy="63811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4" descr="Stanford Logo, Stanford Symbol, Meaning, History and Evolution">
            <a:extLst>
              <a:ext uri="{FF2B5EF4-FFF2-40B4-BE49-F238E27FC236}">
                <a16:creationId xmlns:a16="http://schemas.microsoft.com/office/drawing/2014/main" id="{33BE358C-2799-45E0-9E12-0A7C0DEFE402}"/>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26241" r="23824"/>
          <a:stretch/>
        </p:blipFill>
        <p:spPr bwMode="auto">
          <a:xfrm>
            <a:off x="8157956" y="2257311"/>
            <a:ext cx="634063" cy="71423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Image result for puyallup school district">
            <a:extLst>
              <a:ext uri="{FF2B5EF4-FFF2-40B4-BE49-F238E27FC236}">
                <a16:creationId xmlns:a16="http://schemas.microsoft.com/office/drawing/2014/main" id="{936E2B91-631B-431E-98B5-AF92A1DB2FB7}"/>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830176" y="1072048"/>
            <a:ext cx="1125991" cy="488382"/>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Image result for west ada school district">
            <a:extLst>
              <a:ext uri="{FF2B5EF4-FFF2-40B4-BE49-F238E27FC236}">
                <a16:creationId xmlns:a16="http://schemas.microsoft.com/office/drawing/2014/main" id="{D1CF3EF1-135C-4FE5-A6D2-D78A75B03F5F}"/>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176424" y="3022551"/>
            <a:ext cx="555842" cy="5558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9DA8B880-4111-40C3-A73B-11FD3029AF1D}"/>
              </a:ext>
            </a:extLst>
          </p:cNvPr>
          <p:cNvPicPr>
            <a:picLocks noChangeAspect="1"/>
          </p:cNvPicPr>
          <p:nvPr/>
        </p:nvPicPr>
        <p:blipFill rotWithShape="1">
          <a:blip r:embed="rId16">
            <a:extLst>
              <a:ext uri="{28A0092B-C50C-407E-A947-70E740481C1C}">
                <a14:useLocalDpi xmlns:a14="http://schemas.microsoft.com/office/drawing/2010/main" val="0"/>
              </a:ext>
            </a:extLst>
          </a:blip>
          <a:srcRect l="12" t="15022" r="-12" b="2221"/>
          <a:stretch/>
        </p:blipFill>
        <p:spPr>
          <a:xfrm>
            <a:off x="-2740" y="791633"/>
            <a:ext cx="6533161" cy="3140056"/>
          </a:xfrm>
          <a:prstGeom prst="rect">
            <a:avLst/>
          </a:prstGeom>
        </p:spPr>
      </p:pic>
      <p:sp>
        <p:nvSpPr>
          <p:cNvPr id="23" name="Rectangle 22">
            <a:extLst>
              <a:ext uri="{FF2B5EF4-FFF2-40B4-BE49-F238E27FC236}">
                <a16:creationId xmlns:a16="http://schemas.microsoft.com/office/drawing/2014/main" id="{BD961FD2-028A-4FC0-B976-96FD8ABD67F7}"/>
              </a:ext>
            </a:extLst>
          </p:cNvPr>
          <p:cNvSpPr/>
          <p:nvPr/>
        </p:nvSpPr>
        <p:spPr>
          <a:xfrm>
            <a:off x="0" y="3912371"/>
            <a:ext cx="9144000" cy="68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43831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9">
            <a:extLst>
              <a:ext uri="{FF2B5EF4-FFF2-40B4-BE49-F238E27FC236}">
                <a16:creationId xmlns:a16="http://schemas.microsoft.com/office/drawing/2014/main" id="{255D3DC9-55D0-4AEC-B367-205111E5D5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pic>
        <p:nvPicPr>
          <p:cNvPr id="29" name="Picture 28">
            <a:extLst>
              <a:ext uri="{FF2B5EF4-FFF2-40B4-BE49-F238E27FC236}">
                <a16:creationId xmlns:a16="http://schemas.microsoft.com/office/drawing/2014/main" id="{2096DB43-172B-4F70-B237-095F4E2A03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7028" y="1375468"/>
            <a:ext cx="3216447" cy="2144298"/>
          </a:xfrm>
          <a:prstGeom prst="rect">
            <a:avLst/>
          </a:prstGeom>
        </p:spPr>
      </p:pic>
      <p:cxnSp>
        <p:nvCxnSpPr>
          <p:cNvPr id="30" name="Straight Arrow Connector 29">
            <a:extLst>
              <a:ext uri="{FF2B5EF4-FFF2-40B4-BE49-F238E27FC236}">
                <a16:creationId xmlns:a16="http://schemas.microsoft.com/office/drawing/2014/main" id="{3EB567A0-3EB1-49B5-8520-411E21CAEE08}"/>
              </a:ext>
            </a:extLst>
          </p:cNvPr>
          <p:cNvCxnSpPr>
            <a:cxnSpLocks/>
          </p:cNvCxnSpPr>
          <p:nvPr/>
        </p:nvCxnSpPr>
        <p:spPr>
          <a:xfrm flipH="1" flipV="1">
            <a:off x="1856981" y="1493230"/>
            <a:ext cx="441480" cy="22865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A70FFDAD-8E6D-4278-BEC8-038F3039FE3C}"/>
              </a:ext>
            </a:extLst>
          </p:cNvPr>
          <p:cNvCxnSpPr>
            <a:cxnSpLocks/>
          </p:cNvCxnSpPr>
          <p:nvPr/>
        </p:nvCxnSpPr>
        <p:spPr>
          <a:xfrm>
            <a:off x="3522980" y="1290276"/>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88882A5-9D1F-447D-A273-5DB83C06A7E0}"/>
              </a:ext>
            </a:extLst>
          </p:cNvPr>
          <p:cNvCxnSpPr>
            <a:cxnSpLocks/>
          </p:cNvCxnSpPr>
          <p:nvPr/>
        </p:nvCxnSpPr>
        <p:spPr>
          <a:xfrm flipV="1">
            <a:off x="1899406" y="3094112"/>
            <a:ext cx="433946" cy="237023"/>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0126AC9B-78DC-4DE6-80FC-1576B8586504}"/>
              </a:ext>
            </a:extLst>
          </p:cNvPr>
          <p:cNvSpPr txBox="1"/>
          <p:nvPr/>
        </p:nvSpPr>
        <p:spPr>
          <a:xfrm>
            <a:off x="2986385" y="1013277"/>
            <a:ext cx="1097732" cy="276999"/>
          </a:xfrm>
          <a:prstGeom prst="rect">
            <a:avLst/>
          </a:prstGeom>
          <a:noFill/>
        </p:spPr>
        <p:txBody>
          <a:bodyPr wrap="square" rtlCol="0">
            <a:spAutoFit/>
          </a:bodyPr>
          <a:lstStyle/>
          <a:p>
            <a:r>
              <a:rPr lang="en-GB" sz="1200" dirty="0">
                <a:latin typeface="Nunito Sans" panose="00000500000000000000" pitchFamily="2" charset="0"/>
              </a:rPr>
              <a:t>MARKETING</a:t>
            </a:r>
          </a:p>
        </p:txBody>
      </p:sp>
      <p:sp>
        <p:nvSpPr>
          <p:cNvPr id="35" name="TextBox 34">
            <a:extLst>
              <a:ext uri="{FF2B5EF4-FFF2-40B4-BE49-F238E27FC236}">
                <a16:creationId xmlns:a16="http://schemas.microsoft.com/office/drawing/2014/main" id="{FC09B89F-FA5B-4075-8122-F9E3B2E18392}"/>
              </a:ext>
            </a:extLst>
          </p:cNvPr>
          <p:cNvSpPr txBox="1"/>
          <p:nvPr/>
        </p:nvSpPr>
        <p:spPr>
          <a:xfrm>
            <a:off x="683849" y="3265884"/>
            <a:ext cx="1288644" cy="276999"/>
          </a:xfrm>
          <a:prstGeom prst="rect">
            <a:avLst/>
          </a:prstGeom>
          <a:noFill/>
        </p:spPr>
        <p:txBody>
          <a:bodyPr wrap="square" rtlCol="0">
            <a:spAutoFit/>
          </a:bodyPr>
          <a:lstStyle/>
          <a:p>
            <a:pPr algn="ctr"/>
            <a:r>
              <a:rPr lang="en-GB" sz="1200" dirty="0">
                <a:latin typeface="Nunito Sans" panose="00000500000000000000" pitchFamily="2" charset="0"/>
              </a:rPr>
              <a:t>ABSOLVENTEN</a:t>
            </a:r>
          </a:p>
        </p:txBody>
      </p:sp>
      <p:sp>
        <p:nvSpPr>
          <p:cNvPr id="36" name="TextBox 35">
            <a:extLst>
              <a:ext uri="{FF2B5EF4-FFF2-40B4-BE49-F238E27FC236}">
                <a16:creationId xmlns:a16="http://schemas.microsoft.com/office/drawing/2014/main" id="{3D32BD97-BF79-4AEE-BEC5-B120DA3A15D5}"/>
              </a:ext>
            </a:extLst>
          </p:cNvPr>
          <p:cNvSpPr txBox="1"/>
          <p:nvPr/>
        </p:nvSpPr>
        <p:spPr>
          <a:xfrm>
            <a:off x="2816282" y="3604958"/>
            <a:ext cx="1159292" cy="276999"/>
          </a:xfrm>
          <a:prstGeom prst="rect">
            <a:avLst/>
          </a:prstGeom>
          <a:noFill/>
        </p:spPr>
        <p:txBody>
          <a:bodyPr wrap="none" rtlCol="0">
            <a:spAutoFit/>
          </a:bodyPr>
          <a:lstStyle/>
          <a:p>
            <a:r>
              <a:rPr lang="en-GB" sz="1200" dirty="0">
                <a:latin typeface="Nunito Sans" panose="00000500000000000000" pitchFamily="2" charset="0"/>
              </a:rPr>
              <a:t>DONATOREN</a:t>
            </a:r>
          </a:p>
        </p:txBody>
      </p:sp>
      <p:sp>
        <p:nvSpPr>
          <p:cNvPr id="37" name="TextBox 36">
            <a:extLst>
              <a:ext uri="{FF2B5EF4-FFF2-40B4-BE49-F238E27FC236}">
                <a16:creationId xmlns:a16="http://schemas.microsoft.com/office/drawing/2014/main" id="{A908AB43-F7B0-4726-871A-5DC2FF264C36}"/>
              </a:ext>
            </a:extLst>
          </p:cNvPr>
          <p:cNvSpPr txBox="1"/>
          <p:nvPr/>
        </p:nvSpPr>
        <p:spPr>
          <a:xfrm>
            <a:off x="5402683" y="2269456"/>
            <a:ext cx="1295547" cy="461665"/>
          </a:xfrm>
          <a:prstGeom prst="rect">
            <a:avLst/>
          </a:prstGeom>
          <a:noFill/>
        </p:spPr>
        <p:txBody>
          <a:bodyPr wrap="none" rtlCol="0">
            <a:spAutoFit/>
          </a:bodyPr>
          <a:lstStyle/>
          <a:p>
            <a:r>
              <a:rPr lang="en-GB" sz="1200" dirty="0">
                <a:latin typeface="Nunito Sans" panose="00000500000000000000" pitchFamily="2" charset="0"/>
              </a:rPr>
              <a:t>TÄTIGKEITEN &amp;</a:t>
            </a:r>
          </a:p>
          <a:p>
            <a:r>
              <a:rPr lang="en-GB" sz="1200" dirty="0">
                <a:latin typeface="Nunito Sans" panose="00000500000000000000" pitchFamily="2" charset="0"/>
              </a:rPr>
              <a:t>LIEFERANTEN</a:t>
            </a:r>
          </a:p>
        </p:txBody>
      </p:sp>
      <p:sp>
        <p:nvSpPr>
          <p:cNvPr id="38" name="TextBox 37">
            <a:extLst>
              <a:ext uri="{FF2B5EF4-FFF2-40B4-BE49-F238E27FC236}">
                <a16:creationId xmlns:a16="http://schemas.microsoft.com/office/drawing/2014/main" id="{776D00BC-5AE9-48ED-9348-F4C7F9E06FD7}"/>
              </a:ext>
            </a:extLst>
          </p:cNvPr>
          <p:cNvSpPr txBox="1"/>
          <p:nvPr/>
        </p:nvSpPr>
        <p:spPr>
          <a:xfrm>
            <a:off x="5002438" y="3333414"/>
            <a:ext cx="1159423" cy="276999"/>
          </a:xfrm>
          <a:prstGeom prst="rect">
            <a:avLst/>
          </a:prstGeom>
          <a:noFill/>
        </p:spPr>
        <p:txBody>
          <a:bodyPr wrap="square" rtlCol="0">
            <a:spAutoFit/>
          </a:bodyPr>
          <a:lstStyle/>
          <a:p>
            <a:r>
              <a:rPr lang="en-GB" sz="1200" dirty="0">
                <a:latin typeface="Nunito Sans" panose="00000500000000000000" pitchFamily="2" charset="0"/>
              </a:rPr>
              <a:t>STUDENTEN</a:t>
            </a:r>
          </a:p>
        </p:txBody>
      </p:sp>
      <p:sp>
        <p:nvSpPr>
          <p:cNvPr id="40" name="TextBox 39">
            <a:extLst>
              <a:ext uri="{FF2B5EF4-FFF2-40B4-BE49-F238E27FC236}">
                <a16:creationId xmlns:a16="http://schemas.microsoft.com/office/drawing/2014/main" id="{4A8EE26A-890A-46C9-8314-C63B9264DA05}"/>
              </a:ext>
            </a:extLst>
          </p:cNvPr>
          <p:cNvSpPr txBox="1"/>
          <p:nvPr/>
        </p:nvSpPr>
        <p:spPr>
          <a:xfrm>
            <a:off x="5004980" y="1201834"/>
            <a:ext cx="1453557" cy="276999"/>
          </a:xfrm>
          <a:prstGeom prst="rect">
            <a:avLst/>
          </a:prstGeom>
          <a:noFill/>
        </p:spPr>
        <p:txBody>
          <a:bodyPr wrap="square" rtlCol="0">
            <a:spAutoFit/>
          </a:bodyPr>
          <a:lstStyle/>
          <a:p>
            <a:r>
              <a:rPr lang="en-GB" sz="1200" dirty="0">
                <a:latin typeface="Nunito Sans" panose="00000500000000000000" pitchFamily="2" charset="0"/>
              </a:rPr>
              <a:t>MANAGEMENT</a:t>
            </a:r>
          </a:p>
        </p:txBody>
      </p:sp>
      <p:cxnSp>
        <p:nvCxnSpPr>
          <p:cNvPr id="41" name="Straight Arrow Connector 40">
            <a:extLst>
              <a:ext uri="{FF2B5EF4-FFF2-40B4-BE49-F238E27FC236}">
                <a16:creationId xmlns:a16="http://schemas.microsoft.com/office/drawing/2014/main" id="{AB250E3C-6800-4497-8709-61F9799F8FAE}"/>
              </a:ext>
            </a:extLst>
          </p:cNvPr>
          <p:cNvCxnSpPr>
            <a:cxnSpLocks/>
          </p:cNvCxnSpPr>
          <p:nvPr/>
        </p:nvCxnSpPr>
        <p:spPr>
          <a:xfrm flipV="1">
            <a:off x="4777290" y="1493230"/>
            <a:ext cx="414814" cy="2459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9EC0E82-CAEE-41A8-9B15-77F406F9D0D4}"/>
              </a:ext>
            </a:extLst>
          </p:cNvPr>
          <p:cNvCxnSpPr>
            <a:cxnSpLocks/>
          </p:cNvCxnSpPr>
          <p:nvPr/>
        </p:nvCxnSpPr>
        <p:spPr>
          <a:xfrm>
            <a:off x="4842068"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itle 5">
            <a:extLst>
              <a:ext uri="{FF2B5EF4-FFF2-40B4-BE49-F238E27FC236}">
                <a16:creationId xmlns:a16="http://schemas.microsoft.com/office/drawing/2014/main" id="{59244E4E-674D-412A-A003-DC7986C696BC}"/>
              </a:ext>
            </a:extLst>
          </p:cNvPr>
          <p:cNvSpPr>
            <a:spLocks noGrp="1"/>
          </p:cNvSpPr>
          <p:nvPr>
            <p:ph type="title"/>
          </p:nvPr>
        </p:nvSpPr>
        <p:spPr>
          <a:xfrm>
            <a:off x="792000" y="72000"/>
            <a:ext cx="7560000" cy="648000"/>
          </a:xfrm>
        </p:spPr>
        <p:txBody>
          <a:bodyPr/>
          <a:lstStyle/>
          <a:p>
            <a:pPr algn="l"/>
            <a:r>
              <a:rPr lang="de-DE" sz="2400" dirty="0"/>
              <a:t>Sie bringen die Menschen näher zusammen</a:t>
            </a:r>
            <a:r>
              <a:rPr lang="en-US" sz="2400" dirty="0"/>
              <a:t>.</a:t>
            </a:r>
            <a:endParaRPr lang="en-GB" sz="2400" dirty="0"/>
          </a:p>
        </p:txBody>
      </p:sp>
      <p:pic>
        <p:nvPicPr>
          <p:cNvPr id="6" name="Picture 5">
            <a:extLst>
              <a:ext uri="{FF2B5EF4-FFF2-40B4-BE49-F238E27FC236}">
                <a16:creationId xmlns:a16="http://schemas.microsoft.com/office/drawing/2014/main" id="{C7367D06-4F4D-44E2-BEB9-E9E11D8E10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69069" y="2662228"/>
            <a:ext cx="3786386" cy="2524256"/>
          </a:xfrm>
          <a:prstGeom prst="rect">
            <a:avLst/>
          </a:prstGeom>
        </p:spPr>
      </p:pic>
      <p:cxnSp>
        <p:nvCxnSpPr>
          <p:cNvPr id="21" name="Straight Arrow Connector 20">
            <a:extLst>
              <a:ext uri="{FF2B5EF4-FFF2-40B4-BE49-F238E27FC236}">
                <a16:creationId xmlns:a16="http://schemas.microsoft.com/office/drawing/2014/main" id="{E7D1DD53-DF0E-4B74-A9EA-18406C45D065}"/>
              </a:ext>
            </a:extLst>
          </p:cNvPr>
          <p:cNvCxnSpPr>
            <a:cxnSpLocks/>
          </p:cNvCxnSpPr>
          <p:nvPr/>
        </p:nvCxnSpPr>
        <p:spPr>
          <a:xfrm>
            <a:off x="3395928" y="3075628"/>
            <a:ext cx="0" cy="447572"/>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B1137A1-C697-4575-975D-8A44A250DD1A}"/>
              </a:ext>
            </a:extLst>
          </p:cNvPr>
          <p:cNvCxnSpPr>
            <a:cxnSpLocks/>
          </p:cNvCxnSpPr>
          <p:nvPr/>
        </p:nvCxnSpPr>
        <p:spPr>
          <a:xfrm>
            <a:off x="1713755" y="2390178"/>
            <a:ext cx="56061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853C58-84DE-4DC9-A145-B78FF6848FE5}"/>
              </a:ext>
            </a:extLst>
          </p:cNvPr>
          <p:cNvSpPr txBox="1"/>
          <p:nvPr/>
        </p:nvSpPr>
        <p:spPr>
          <a:xfrm>
            <a:off x="445028" y="1013277"/>
            <a:ext cx="1481995" cy="646331"/>
          </a:xfrm>
          <a:prstGeom prst="rect">
            <a:avLst/>
          </a:prstGeom>
          <a:noFill/>
        </p:spPr>
        <p:txBody>
          <a:bodyPr wrap="square" rtlCol="0">
            <a:spAutoFit/>
          </a:bodyPr>
          <a:lstStyle/>
          <a:p>
            <a:pPr algn="ctr"/>
            <a:r>
              <a:rPr lang="en-GB" sz="1200" dirty="0">
                <a:latin typeface="Nunito Sans" panose="00000500000000000000" pitchFamily="2" charset="0"/>
              </a:rPr>
              <a:t>EXTERNE INTERESSEN-VERTRETER</a:t>
            </a:r>
          </a:p>
        </p:txBody>
      </p:sp>
      <p:sp>
        <p:nvSpPr>
          <p:cNvPr id="20" name="TextBox 19">
            <a:extLst>
              <a:ext uri="{FF2B5EF4-FFF2-40B4-BE49-F238E27FC236}">
                <a16:creationId xmlns:a16="http://schemas.microsoft.com/office/drawing/2014/main" id="{3F71C43E-C582-4DF0-B475-DCBA1B3A80A0}"/>
              </a:ext>
            </a:extLst>
          </p:cNvPr>
          <p:cNvSpPr txBox="1"/>
          <p:nvPr/>
        </p:nvSpPr>
        <p:spPr>
          <a:xfrm>
            <a:off x="691799" y="2248293"/>
            <a:ext cx="1009635" cy="276999"/>
          </a:xfrm>
          <a:prstGeom prst="rect">
            <a:avLst/>
          </a:prstGeom>
          <a:noFill/>
        </p:spPr>
        <p:txBody>
          <a:bodyPr wrap="square" rtlCol="0">
            <a:spAutoFit/>
          </a:bodyPr>
          <a:lstStyle/>
          <a:p>
            <a:r>
              <a:rPr lang="en-GB" sz="1200" dirty="0">
                <a:latin typeface="Nunito Sans" panose="00000500000000000000" pitchFamily="2" charset="0"/>
              </a:rPr>
              <a:t>LEHRER</a:t>
            </a:r>
          </a:p>
        </p:txBody>
      </p:sp>
      <p:cxnSp>
        <p:nvCxnSpPr>
          <p:cNvPr id="24" name="Straight Arrow Connector 23">
            <a:extLst>
              <a:ext uri="{FF2B5EF4-FFF2-40B4-BE49-F238E27FC236}">
                <a16:creationId xmlns:a16="http://schemas.microsoft.com/office/drawing/2014/main" id="{F99EFAF6-D46F-44A6-9C47-1B87E09EE658}"/>
              </a:ext>
            </a:extLst>
          </p:cNvPr>
          <p:cNvCxnSpPr>
            <a:cxnSpLocks/>
          </p:cNvCxnSpPr>
          <p:nvPr/>
        </p:nvCxnSpPr>
        <p:spPr>
          <a:xfrm flipH="1" flipV="1">
            <a:off x="4763957" y="3108180"/>
            <a:ext cx="441480" cy="22865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897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a:t>
            </a:r>
            <a:r>
              <a:rPr lang="en-GB" sz="2400" dirty="0" err="1"/>
              <a:t>Warum</a:t>
            </a:r>
            <a:r>
              <a:rPr lang="en-GB" sz="2400" dirty="0"/>
              <a:t>?</a:t>
            </a:r>
          </a:p>
        </p:txBody>
      </p:sp>
      <p:sp>
        <p:nvSpPr>
          <p:cNvPr id="48" name="Content Placeholder 1">
            <a:extLst>
              <a:ext uri="{FF2B5EF4-FFF2-40B4-BE49-F238E27FC236}">
                <a16:creationId xmlns:a16="http://schemas.microsoft.com/office/drawing/2014/main" id="{D2908FFC-CE6B-44EC-B03D-401ACBE9734D}"/>
              </a:ext>
            </a:extLst>
          </p:cNvPr>
          <p:cNvSpPr txBox="1">
            <a:spLocks/>
          </p:cNvSpPr>
          <p:nvPr/>
        </p:nvSpPr>
        <p:spPr>
          <a:xfrm>
            <a:off x="5397018" y="3272718"/>
            <a:ext cx="3450713" cy="682280"/>
          </a:xfrm>
          <a:prstGeom prst="rect">
            <a:avLst/>
          </a:prstGeom>
        </p:spPr>
        <p:txBody>
          <a:bodyPr vert="horz" lIns="90000" tIns="46800" rIns="90000" bIns="46800" rtlCol="0">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spcAft>
                <a:spcPts val="600"/>
              </a:spcAft>
            </a:pPr>
            <a:r>
              <a:rPr lang="de" sz="1000" dirty="0">
                <a:solidFill>
                  <a:schemeClr val="tx1"/>
                </a:solidFill>
                <a:latin typeface="Nunito Sans Light" panose="00000400000000000000" pitchFamily="2" charset="0"/>
              </a:rPr>
              <a:t>Videoinhalte für au</a:t>
            </a:r>
            <a:r>
              <a:rPr lang="en-US" sz="1000" dirty="0">
                <a:solidFill>
                  <a:schemeClr val="tx1"/>
                </a:solidFill>
                <a:latin typeface="Nunito Sans Light" panose="00000400000000000000" pitchFamily="2" charset="0"/>
              </a:rPr>
              <a:t>ss</a:t>
            </a:r>
            <a:r>
              <a:rPr lang="de" sz="1000" dirty="0">
                <a:solidFill>
                  <a:schemeClr val="tx1"/>
                </a:solidFill>
                <a:latin typeface="Nunito Sans Light" panose="00000400000000000000" pitchFamily="2" charset="0"/>
              </a:rPr>
              <a:t>erschulische Aktivitäten in Sportvereinen, Filmabende und andere Veranstaltungen. Interaktive Aktivitäten, Quizze und Spiele auf dem gesamten Campus.</a:t>
            </a:r>
            <a:endParaRPr lang="en-GB" sz="1000" dirty="0">
              <a:solidFill>
                <a:schemeClr val="tx1"/>
              </a:solidFill>
              <a:latin typeface="Nunito Sans Light" panose="00000400000000000000" pitchFamily="2" charset="0"/>
            </a:endParaRPr>
          </a:p>
        </p:txBody>
      </p:sp>
      <p:sp>
        <p:nvSpPr>
          <p:cNvPr id="50" name="Content Placeholder 1">
            <a:extLst>
              <a:ext uri="{FF2B5EF4-FFF2-40B4-BE49-F238E27FC236}">
                <a16:creationId xmlns:a16="http://schemas.microsoft.com/office/drawing/2014/main" id="{977F08BE-0BD1-4934-A111-036C9A72412B}"/>
              </a:ext>
            </a:extLst>
          </p:cNvPr>
          <p:cNvSpPr txBox="1">
            <a:spLocks/>
          </p:cNvSpPr>
          <p:nvPr/>
        </p:nvSpPr>
        <p:spPr>
          <a:xfrm>
            <a:off x="1228790" y="2125448"/>
            <a:ext cx="2886010"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panose="00000400000000000000" pitchFamily="2" charset="0"/>
              </a:rPr>
              <a:t>Zeigen Sie nützliche Informationen auf Bildschirmen an</a:t>
            </a:r>
            <a:r>
              <a:rPr lang="en-GB" sz="1000" dirty="0">
                <a:solidFill>
                  <a:schemeClr val="tx1"/>
                </a:solidFill>
                <a:latin typeface="Nunito Sans Light" panose="00000400000000000000" pitchFamily="2" charset="0"/>
              </a:rPr>
              <a:t>. </a:t>
            </a:r>
            <a:r>
              <a:rPr lang="en-GB" sz="1000" dirty="0" err="1">
                <a:solidFill>
                  <a:schemeClr val="tx1"/>
                </a:solidFill>
                <a:latin typeface="Nunito Sans Light" panose="00000400000000000000" pitchFamily="2" charset="0"/>
              </a:rPr>
              <a:t>Fakultäten</a:t>
            </a:r>
            <a:r>
              <a:rPr lang="en-GB" sz="1000" dirty="0">
                <a:solidFill>
                  <a:schemeClr val="tx1"/>
                </a:solidFill>
                <a:latin typeface="Nunito Sans Light" panose="00000400000000000000" pitchFamily="2" charset="0"/>
              </a:rPr>
              <a:t>-News, Events, </a:t>
            </a:r>
            <a:r>
              <a:rPr lang="en-GB" sz="1000" dirty="0" err="1">
                <a:solidFill>
                  <a:schemeClr val="tx1"/>
                </a:solidFill>
                <a:latin typeface="Nunito Sans Light" panose="00000400000000000000" pitchFamily="2" charset="0"/>
              </a:rPr>
              <a:t>Stundenpläne</a:t>
            </a:r>
            <a:r>
              <a:rPr lang="en-GB" sz="1000" dirty="0">
                <a:solidFill>
                  <a:schemeClr val="tx1"/>
                </a:solidFill>
                <a:latin typeface="Nunito Sans Light" panose="00000400000000000000" pitchFamily="2" charset="0"/>
              </a:rPr>
              <a:t>. </a:t>
            </a:r>
            <a:r>
              <a:rPr lang="de" sz="1000" dirty="0">
                <a:solidFill>
                  <a:schemeClr val="tx1"/>
                </a:solidFill>
                <a:latin typeface="Nunito Sans Light" panose="00000400000000000000" pitchFamily="2" charset="0"/>
              </a:rPr>
              <a:t>Datengesteuert und automatisiert.</a:t>
            </a:r>
            <a:endParaRPr lang="en-GB" sz="1000" dirty="0">
              <a:solidFill>
                <a:schemeClr val="tx1"/>
              </a:solidFill>
              <a:latin typeface="Nunito Sans Light" panose="00000400000000000000" pitchFamily="2" charset="0"/>
            </a:endParaRPr>
          </a:p>
        </p:txBody>
      </p:sp>
      <p:sp>
        <p:nvSpPr>
          <p:cNvPr id="29" name="TextBox 28">
            <a:extLst>
              <a:ext uri="{FF2B5EF4-FFF2-40B4-BE49-F238E27FC236}">
                <a16:creationId xmlns:a16="http://schemas.microsoft.com/office/drawing/2014/main" id="{33158807-7484-48F4-9FDF-E1C3DAC8C0A4}"/>
              </a:ext>
            </a:extLst>
          </p:cNvPr>
          <p:cNvSpPr txBox="1"/>
          <p:nvPr/>
        </p:nvSpPr>
        <p:spPr>
          <a:xfrm>
            <a:off x="1258227" y="1566946"/>
            <a:ext cx="2932268" cy="646331"/>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MIT STUDENTEN, BESUCHERN UND MITARBEITERN IN KONTAKT TRETEN UND SIE INFORMIEREN</a:t>
            </a:r>
          </a:p>
        </p:txBody>
      </p:sp>
      <p:sp>
        <p:nvSpPr>
          <p:cNvPr id="34" name="TextBox 33">
            <a:extLst>
              <a:ext uri="{FF2B5EF4-FFF2-40B4-BE49-F238E27FC236}">
                <a16:creationId xmlns:a16="http://schemas.microsoft.com/office/drawing/2014/main" id="{5D70C69A-CB0D-4056-8EC1-4C9707809156}"/>
              </a:ext>
            </a:extLst>
          </p:cNvPr>
          <p:cNvSpPr txBox="1"/>
          <p:nvPr/>
        </p:nvSpPr>
        <p:spPr>
          <a:xfrm>
            <a:off x="5376247" y="2862459"/>
            <a:ext cx="3689086" cy="646331"/>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AUFMERKSAMKEIT ERREGEN UND EIN AMBIENTE ERSCHAFFEN</a:t>
            </a:r>
          </a:p>
          <a:p>
            <a:endParaRPr lang="en-US" sz="1200" dirty="0">
              <a:solidFill>
                <a:schemeClr val="tx2"/>
              </a:solidFill>
              <a:latin typeface="Nunito Sans SemiBold" panose="00000700000000000000" pitchFamily="2" charset="0"/>
            </a:endParaRPr>
          </a:p>
        </p:txBody>
      </p:sp>
      <p:sp>
        <p:nvSpPr>
          <p:cNvPr id="41" name="TextBox 40">
            <a:extLst>
              <a:ext uri="{FF2B5EF4-FFF2-40B4-BE49-F238E27FC236}">
                <a16:creationId xmlns:a16="http://schemas.microsoft.com/office/drawing/2014/main" id="{78185732-7E11-4C55-AC43-2FBB953974F2}"/>
              </a:ext>
            </a:extLst>
          </p:cNvPr>
          <p:cNvSpPr txBox="1"/>
          <p:nvPr/>
        </p:nvSpPr>
        <p:spPr>
          <a:xfrm>
            <a:off x="5397018" y="1543221"/>
            <a:ext cx="3250886" cy="276999"/>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EFFIZIENTER SEIN </a:t>
            </a:r>
          </a:p>
        </p:txBody>
      </p:sp>
      <p:sp>
        <p:nvSpPr>
          <p:cNvPr id="47" name="TextBox 46">
            <a:extLst>
              <a:ext uri="{FF2B5EF4-FFF2-40B4-BE49-F238E27FC236}">
                <a16:creationId xmlns:a16="http://schemas.microsoft.com/office/drawing/2014/main" id="{2E225712-7428-48E8-AF06-17C38B08FA5F}"/>
              </a:ext>
            </a:extLst>
          </p:cNvPr>
          <p:cNvSpPr txBox="1"/>
          <p:nvPr/>
        </p:nvSpPr>
        <p:spPr>
          <a:xfrm>
            <a:off x="1228790" y="2978349"/>
            <a:ext cx="3198953" cy="461665"/>
          </a:xfrm>
          <a:prstGeom prst="rect">
            <a:avLst/>
          </a:prstGeom>
          <a:noFill/>
        </p:spPr>
        <p:txBody>
          <a:bodyPr wrap="square" rtlCol="0">
            <a:spAutoFit/>
          </a:bodyPr>
          <a:lstStyle/>
          <a:p>
            <a:r>
              <a:rPr lang="en-US" sz="1200" dirty="0">
                <a:solidFill>
                  <a:schemeClr val="tx2"/>
                </a:solidFill>
                <a:latin typeface="Nunito Sans SemiBold" panose="00000700000000000000" pitchFamily="2" charset="0"/>
              </a:rPr>
              <a:t>KOSTEN REDUZIEREN </a:t>
            </a:r>
          </a:p>
          <a:p>
            <a:endParaRPr lang="en-US" sz="1200" dirty="0">
              <a:solidFill>
                <a:schemeClr val="tx2"/>
              </a:solidFill>
              <a:latin typeface="Nunito Sans SemiBold" panose="00000700000000000000" pitchFamily="2" charset="0"/>
            </a:endParaRPr>
          </a:p>
        </p:txBody>
      </p:sp>
      <p:sp>
        <p:nvSpPr>
          <p:cNvPr id="52" name="Content Placeholder 1">
            <a:extLst>
              <a:ext uri="{FF2B5EF4-FFF2-40B4-BE49-F238E27FC236}">
                <a16:creationId xmlns:a16="http://schemas.microsoft.com/office/drawing/2014/main" id="{543BA3BD-D13D-424A-A480-98DC701C1403}"/>
              </a:ext>
            </a:extLst>
          </p:cNvPr>
          <p:cNvSpPr txBox="1">
            <a:spLocks/>
          </p:cNvSpPr>
          <p:nvPr/>
        </p:nvSpPr>
        <p:spPr>
          <a:xfrm>
            <a:off x="1228790" y="3278290"/>
            <a:ext cx="2821615" cy="741345"/>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panose="00000400000000000000" pitchFamily="2" charset="0"/>
              </a:rPr>
              <a:t>Einfach zu aktualisierender Inhalt, der statische, gedruckte Beschilderungen eliminiert. Erreichen Sie </a:t>
            </a:r>
            <a:r>
              <a:rPr lang="fr-FR" sz="1000" dirty="0">
                <a:solidFill>
                  <a:schemeClr val="tx1"/>
                </a:solidFill>
                <a:latin typeface="Nunito Sans Light" panose="00000400000000000000" pitchFamily="2" charset="0"/>
              </a:rPr>
              <a:t>die </a:t>
            </a:r>
            <a:r>
              <a:rPr lang="fr-FR" sz="1000" dirty="0" err="1">
                <a:solidFill>
                  <a:schemeClr val="tx1"/>
                </a:solidFill>
                <a:latin typeface="Nunito Sans Light" panose="00000400000000000000" pitchFamily="2" charset="0"/>
              </a:rPr>
              <a:t>Studenten</a:t>
            </a:r>
            <a:r>
              <a:rPr lang="fr-FR" sz="1000" dirty="0">
                <a:solidFill>
                  <a:schemeClr val="tx1"/>
                </a:solidFill>
                <a:latin typeface="Nunito Sans Light" panose="00000400000000000000" pitchFamily="2" charset="0"/>
              </a:rPr>
              <a:t> </a:t>
            </a:r>
            <a:r>
              <a:rPr lang="fr-FR" sz="1000" dirty="0" err="1">
                <a:solidFill>
                  <a:schemeClr val="tx1"/>
                </a:solidFill>
                <a:latin typeface="Nunito Sans Light" panose="00000400000000000000" pitchFamily="2" charset="0"/>
              </a:rPr>
              <a:t>und</a:t>
            </a:r>
            <a:r>
              <a:rPr lang="fr-FR" sz="1000" dirty="0">
                <a:solidFill>
                  <a:schemeClr val="tx1"/>
                </a:solidFill>
                <a:latin typeface="Nunito Sans Light" panose="00000400000000000000" pitchFamily="2" charset="0"/>
              </a:rPr>
              <a:t> </a:t>
            </a:r>
            <a:r>
              <a:rPr lang="fr-FR" sz="1000" dirty="0" err="1">
                <a:solidFill>
                  <a:schemeClr val="tx1"/>
                </a:solidFill>
                <a:latin typeface="Nunito Sans Light" panose="00000400000000000000" pitchFamily="2" charset="0"/>
              </a:rPr>
              <a:t>Mitarbeiter</a:t>
            </a:r>
            <a:r>
              <a:rPr lang="de" sz="1000" dirty="0">
                <a:solidFill>
                  <a:schemeClr val="tx1"/>
                </a:solidFill>
                <a:latin typeface="Nunito Sans Light" panose="00000400000000000000" pitchFamily="2" charset="0"/>
              </a:rPr>
              <a:t> einfacher.</a:t>
            </a:r>
            <a:endParaRPr lang="en-US" sz="1000" dirty="0">
              <a:solidFill>
                <a:schemeClr val="tx1"/>
              </a:solidFill>
              <a:latin typeface="Nunito Sans Light" panose="00000400000000000000" pitchFamily="2" charset="0"/>
            </a:endParaRPr>
          </a:p>
        </p:txBody>
      </p:sp>
      <p:pic>
        <p:nvPicPr>
          <p:cNvPr id="57" name="Picture 56">
            <a:extLst>
              <a:ext uri="{FF2B5EF4-FFF2-40B4-BE49-F238E27FC236}">
                <a16:creationId xmlns:a16="http://schemas.microsoft.com/office/drawing/2014/main" id="{77E635EA-48FD-4B52-94A3-DF62807424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389"/>
          <a:stretch/>
        </p:blipFill>
        <p:spPr>
          <a:xfrm>
            <a:off x="296269" y="2885501"/>
            <a:ext cx="798094" cy="850062"/>
          </a:xfrm>
          <a:prstGeom prst="rect">
            <a:avLst/>
          </a:prstGeom>
        </p:spPr>
      </p:pic>
      <p:pic>
        <p:nvPicPr>
          <p:cNvPr id="28" name="Content Placeholder 9">
            <a:extLst>
              <a:ext uri="{FF2B5EF4-FFF2-40B4-BE49-F238E27FC236}">
                <a16:creationId xmlns:a16="http://schemas.microsoft.com/office/drawing/2014/main" id="{F979F382-727E-45E5-B329-B32D728B4C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0" name="Content Placeholder 1">
            <a:extLst>
              <a:ext uri="{FF2B5EF4-FFF2-40B4-BE49-F238E27FC236}">
                <a16:creationId xmlns:a16="http://schemas.microsoft.com/office/drawing/2014/main" id="{B4A8289B-AE10-46D5-B04E-E9B612B1FFE4}"/>
              </a:ext>
            </a:extLst>
          </p:cNvPr>
          <p:cNvSpPr txBox="1">
            <a:spLocks/>
          </p:cNvSpPr>
          <p:nvPr/>
        </p:nvSpPr>
        <p:spPr>
          <a:xfrm>
            <a:off x="5440004" y="1838315"/>
            <a:ext cx="3250886" cy="663651"/>
          </a:xfrm>
          <a:prstGeom prst="rect">
            <a:avLst/>
          </a:prstGeom>
        </p:spPr>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de" sz="1000" dirty="0">
                <a:solidFill>
                  <a:schemeClr val="tx1"/>
                </a:solidFill>
                <a:latin typeface="Nunito Sans Light" panose="00000400000000000000" pitchFamily="2" charset="0"/>
              </a:rPr>
              <a:t>Machen Sie Ihre Einrichtungen jederzeit mit aktueller Wegeführung sowie mit Notfall- und Evakuierungsnachrichten leicht </a:t>
            </a:r>
            <a:r>
              <a:rPr lang="fr-FR" sz="1000" dirty="0" err="1">
                <a:solidFill>
                  <a:schemeClr val="tx1"/>
                </a:solidFill>
                <a:latin typeface="Nunito Sans Light" panose="00000400000000000000" pitchFamily="2" charset="0"/>
              </a:rPr>
              <a:t>zugänglich</a:t>
            </a:r>
            <a:r>
              <a:rPr lang="de" sz="1000" dirty="0">
                <a:solidFill>
                  <a:schemeClr val="tx1"/>
                </a:solidFill>
                <a:latin typeface="Nunito Sans Light" panose="00000400000000000000" pitchFamily="2" charset="0"/>
              </a:rPr>
              <a:t>.</a:t>
            </a:r>
            <a:endParaRPr lang="en-US" sz="1000" dirty="0">
              <a:solidFill>
                <a:schemeClr val="tx1"/>
              </a:solidFill>
              <a:latin typeface="Nunito Sans Light" panose="00000400000000000000" pitchFamily="2" charset="0"/>
            </a:endParaRPr>
          </a:p>
        </p:txBody>
      </p:sp>
      <p:pic>
        <p:nvPicPr>
          <p:cNvPr id="12" name="Picture 11">
            <a:extLst>
              <a:ext uri="{FF2B5EF4-FFF2-40B4-BE49-F238E27FC236}">
                <a16:creationId xmlns:a16="http://schemas.microsoft.com/office/drawing/2014/main" id="{586A86D2-D28A-4C2F-B628-3BA26AA5D0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57" y="1606927"/>
            <a:ext cx="851182" cy="622721"/>
          </a:xfrm>
          <a:prstGeom prst="rect">
            <a:avLst/>
          </a:prstGeom>
        </p:spPr>
      </p:pic>
      <p:pic>
        <p:nvPicPr>
          <p:cNvPr id="23" name="Picture 22">
            <a:extLst>
              <a:ext uri="{FF2B5EF4-FFF2-40B4-BE49-F238E27FC236}">
                <a16:creationId xmlns:a16="http://schemas.microsoft.com/office/drawing/2014/main" id="{6703ED54-A895-43C6-9FDB-4369C0331A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30602" y="3031833"/>
            <a:ext cx="745645" cy="745645"/>
          </a:xfrm>
          <a:prstGeom prst="rect">
            <a:avLst/>
          </a:prstGeom>
        </p:spPr>
      </p:pic>
      <p:pic>
        <p:nvPicPr>
          <p:cNvPr id="3" name="Picture 2">
            <a:extLst>
              <a:ext uri="{FF2B5EF4-FFF2-40B4-BE49-F238E27FC236}">
                <a16:creationId xmlns:a16="http://schemas.microsoft.com/office/drawing/2014/main" id="{3ECED76D-D792-4C96-846F-BFD1B4CA35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88373" y="1569467"/>
            <a:ext cx="692390" cy="781106"/>
          </a:xfrm>
          <a:prstGeom prst="rect">
            <a:avLst/>
          </a:prstGeom>
        </p:spPr>
      </p:pic>
    </p:spTree>
    <p:extLst>
      <p:ext uri="{BB962C8B-B14F-4D97-AF65-F5344CB8AC3E}">
        <p14:creationId xmlns:p14="http://schemas.microsoft.com/office/powerpoint/2010/main" val="269627484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itle 2">
            <a:extLst>
              <a:ext uri="{FF2B5EF4-FFF2-40B4-BE49-F238E27FC236}">
                <a16:creationId xmlns:a16="http://schemas.microsoft.com/office/drawing/2014/main" id="{A77FC8DE-3C14-472F-9CD2-9DD6540CEF28}"/>
              </a:ext>
            </a:extLst>
          </p:cNvPr>
          <p:cNvSpPr txBox="1">
            <a:spLocks/>
          </p:cNvSpPr>
          <p:nvPr/>
        </p:nvSpPr>
        <p:spPr>
          <a:xfrm>
            <a:off x="55531" y="93678"/>
            <a:ext cx="7871576" cy="648000"/>
          </a:xfrm>
          <a:prstGeom prst="rect">
            <a:avLst/>
          </a:prstGeom>
        </p:spPr>
        <p:txBody>
          <a:bodyPr vert="horz" lIns="91440" tIns="45720" rIns="91440" bIns="45720" rtlCol="0" anchor="ctr">
            <a:noAutofit/>
          </a:bodyPr>
          <a:lstStyle>
            <a:lvl1pPr algn="ctr" defTabSz="914355" rtl="0" eaLnBrk="1" latinLnBrk="0" hangingPunct="1">
              <a:lnSpc>
                <a:spcPct val="90000"/>
              </a:lnSpc>
              <a:spcBef>
                <a:spcPct val="0"/>
              </a:spcBef>
              <a:buNone/>
              <a:defRPr sz="3200" kern="1200">
                <a:solidFill>
                  <a:schemeClr val="bg1"/>
                </a:solidFill>
                <a:latin typeface="Nunito Sans Light" panose="00000400000000000000" pitchFamily="2" charset="0"/>
                <a:ea typeface="+mj-ea"/>
                <a:cs typeface="+mj-cs"/>
              </a:defRPr>
            </a:lvl1pPr>
          </a:lstStyle>
          <a:p>
            <a:pPr algn="l"/>
            <a:r>
              <a:rPr lang="en-GB" sz="2400" dirty="0"/>
              <a:t>	Wo?</a:t>
            </a:r>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4" name="Content Placeholder 1">
            <a:extLst>
              <a:ext uri="{FF2B5EF4-FFF2-40B4-BE49-F238E27FC236}">
                <a16:creationId xmlns:a16="http://schemas.microsoft.com/office/drawing/2014/main" id="{3F182783-17C9-4B5A-A2EC-78E3A4379CEA}"/>
              </a:ext>
            </a:extLst>
          </p:cNvPr>
          <p:cNvSpPr txBox="1">
            <a:spLocks/>
          </p:cNvSpPr>
          <p:nvPr/>
        </p:nvSpPr>
        <p:spPr>
          <a:xfrm>
            <a:off x="563878" y="2493023"/>
            <a:ext cx="2653869" cy="405121"/>
          </a:xfrm>
          <a:prstGeom prst="rect">
            <a:avLst/>
          </a:prstGeom>
        </p:spPr>
        <p:txBody>
          <a:bodyPr vert="horz" lIns="90000" tIns="46800" rIns="90000" bIns="46800" rtlCol="0" anchor="t">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US" sz="800">
                <a:latin typeface="Nunito Sans"/>
              </a:rPr>
              <a:t>Allgemeine Informationen (Fundbüro, Parkplätze), Event-Listen, Was steht an?</a:t>
            </a:r>
          </a:p>
        </p:txBody>
      </p:sp>
      <p:sp>
        <p:nvSpPr>
          <p:cNvPr id="35" name="Content Placeholder 1">
            <a:extLst>
              <a:ext uri="{FF2B5EF4-FFF2-40B4-BE49-F238E27FC236}">
                <a16:creationId xmlns:a16="http://schemas.microsoft.com/office/drawing/2014/main" id="{409467D4-35B7-4E40-882B-8C3890A34A39}"/>
              </a:ext>
            </a:extLst>
          </p:cNvPr>
          <p:cNvSpPr txBox="1">
            <a:spLocks/>
          </p:cNvSpPr>
          <p:nvPr/>
        </p:nvSpPr>
        <p:spPr>
          <a:xfrm>
            <a:off x="2007171" y="4550679"/>
            <a:ext cx="2531475" cy="346541"/>
          </a:xfrm>
          <a:prstGeom prst="rect">
            <a:avLst/>
          </a:prstGeom>
        </p:spPr>
        <p:txBody>
          <a:bodyPr vert="horz" lIns="90000" tIns="46800" rIns="90000" bIns="46800" rtlCol="0" anchor="t">
            <a:normAutofit fontScale="925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800" dirty="0" err="1">
                <a:latin typeface="Nunito Sans"/>
              </a:rPr>
              <a:t>Zeitpläne</a:t>
            </a:r>
            <a:r>
              <a:rPr lang="en-GB" sz="800" dirty="0">
                <a:latin typeface="Nunito Sans"/>
              </a:rPr>
              <a:t>, </a:t>
            </a:r>
            <a:r>
              <a:rPr lang="de-DE" sz="800" dirty="0">
                <a:latin typeface="Nunito Sans"/>
              </a:rPr>
              <a:t>persönliche</a:t>
            </a:r>
            <a:r>
              <a:rPr lang="en-GB" sz="800" dirty="0">
                <a:latin typeface="Nunito Sans"/>
              </a:rPr>
              <a:t> </a:t>
            </a:r>
            <a:r>
              <a:rPr lang="en-GB" sz="800" dirty="0" err="1">
                <a:latin typeface="Nunito Sans"/>
              </a:rPr>
              <a:t>Nachrichten</a:t>
            </a:r>
            <a:r>
              <a:rPr lang="en-GB" sz="800" dirty="0">
                <a:latin typeface="Nunito Sans"/>
              </a:rPr>
              <a:t>, </a:t>
            </a:r>
            <a:r>
              <a:rPr lang="en-GB" sz="800" dirty="0" err="1">
                <a:latin typeface="Nunito Sans"/>
              </a:rPr>
              <a:t>Ambiente</a:t>
            </a:r>
            <a:r>
              <a:rPr lang="en-GB" sz="800" dirty="0">
                <a:latin typeface="Nunito Sans"/>
              </a:rPr>
              <a:t>, </a:t>
            </a:r>
            <a:r>
              <a:rPr lang="en-GB" sz="800" dirty="0" err="1">
                <a:latin typeface="Nunito Sans"/>
              </a:rPr>
              <a:t>Donatoren</a:t>
            </a:r>
            <a:r>
              <a:rPr lang="en-GB" sz="800" dirty="0">
                <a:latin typeface="Nunito Sans"/>
              </a:rPr>
              <a:t>-Videos, Live-Wetter und Transport-</a:t>
            </a:r>
            <a:r>
              <a:rPr lang="en-GB" sz="800" dirty="0" err="1">
                <a:latin typeface="Nunito Sans"/>
              </a:rPr>
              <a:t>Infos</a:t>
            </a:r>
            <a:endParaRPr lang="en-GB" sz="800" dirty="0">
              <a:latin typeface="Nunito Sans"/>
            </a:endParaRPr>
          </a:p>
        </p:txBody>
      </p:sp>
      <p:sp>
        <p:nvSpPr>
          <p:cNvPr id="37" name="Content Placeholder 1">
            <a:extLst>
              <a:ext uri="{FF2B5EF4-FFF2-40B4-BE49-F238E27FC236}">
                <a16:creationId xmlns:a16="http://schemas.microsoft.com/office/drawing/2014/main" id="{38AF0FA7-87B3-4AE7-AB5E-6DC486A8BE53}"/>
              </a:ext>
            </a:extLst>
          </p:cNvPr>
          <p:cNvSpPr txBox="1">
            <a:spLocks/>
          </p:cNvSpPr>
          <p:nvPr/>
        </p:nvSpPr>
        <p:spPr>
          <a:xfrm>
            <a:off x="3137632" y="2491314"/>
            <a:ext cx="2737388" cy="376492"/>
          </a:xfrm>
          <a:prstGeom prst="rect">
            <a:avLst/>
          </a:prstGeom>
        </p:spPr>
        <p:txBody>
          <a:bodyPr vert="horz" lIns="90000" tIns="46800" rIns="90000" bIns="46800" rtlCol="0" anchor="t">
            <a:normAutofit fontScale="92500" lnSpcReduction="20000"/>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900">
                <a:latin typeface="Nunito Sans"/>
              </a:rPr>
              <a:t>RSS </a:t>
            </a:r>
            <a:r>
              <a:rPr lang="en-GB" sz="900" err="1">
                <a:latin typeface="Nunito Sans"/>
              </a:rPr>
              <a:t>Nachrichten</a:t>
            </a:r>
            <a:r>
              <a:rPr lang="en-GB" sz="900">
                <a:latin typeface="Nunito Sans"/>
              </a:rPr>
              <a:t> </a:t>
            </a:r>
            <a:r>
              <a:rPr lang="en-GB" sz="900" err="1">
                <a:latin typeface="Nunito Sans"/>
              </a:rPr>
              <a:t>Studenten-Nachrichten</a:t>
            </a:r>
            <a:r>
              <a:rPr lang="en-GB" sz="900">
                <a:latin typeface="Nunito Sans"/>
              </a:rPr>
              <a:t>, TV- Streaming  (CNN, ESPN), Happy-Hour </a:t>
            </a:r>
            <a:r>
              <a:rPr lang="en-GB" sz="900" dirty="0" err="1">
                <a:latin typeface="Nunito Sans"/>
              </a:rPr>
              <a:t>Angebote</a:t>
            </a:r>
            <a:r>
              <a:rPr lang="en-GB" sz="900" dirty="0">
                <a:latin typeface="Nunito Sans"/>
              </a:rPr>
              <a:t>, </a:t>
            </a:r>
            <a:r>
              <a:rPr lang="en-GB" sz="900" dirty="0" err="1">
                <a:latin typeface="Nunito Sans"/>
              </a:rPr>
              <a:t>soziale</a:t>
            </a:r>
            <a:r>
              <a:rPr lang="en-GB" sz="900" dirty="0">
                <a:latin typeface="Nunito Sans"/>
              </a:rPr>
              <a:t> Feeds</a:t>
            </a:r>
            <a:r>
              <a:rPr lang="en-GB" sz="800" dirty="0">
                <a:latin typeface="Nunito Sans"/>
              </a:rPr>
              <a:t>, </a:t>
            </a:r>
            <a:r>
              <a:rPr lang="en-GB" sz="900" err="1">
                <a:latin typeface="Nunito Sans"/>
              </a:rPr>
              <a:t>Absolventenerfolge</a:t>
            </a:r>
            <a:endParaRPr lang="en-GB" sz="900">
              <a:latin typeface="Nunito Sans"/>
            </a:endParaRPr>
          </a:p>
        </p:txBody>
      </p:sp>
      <p:sp>
        <p:nvSpPr>
          <p:cNvPr id="38" name="Content Placeholder 1">
            <a:extLst>
              <a:ext uri="{FF2B5EF4-FFF2-40B4-BE49-F238E27FC236}">
                <a16:creationId xmlns:a16="http://schemas.microsoft.com/office/drawing/2014/main" id="{3F040294-BEB9-4776-A0FF-0BEBB4ED0AAB}"/>
              </a:ext>
            </a:extLst>
          </p:cNvPr>
          <p:cNvSpPr txBox="1">
            <a:spLocks/>
          </p:cNvSpPr>
          <p:nvPr/>
        </p:nvSpPr>
        <p:spPr>
          <a:xfrm>
            <a:off x="3267172" y="962330"/>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FREIZEITZONEN &amp; CAFETERIAS</a:t>
            </a:r>
          </a:p>
        </p:txBody>
      </p:sp>
      <p:sp>
        <p:nvSpPr>
          <p:cNvPr id="39" name="Content Placeholder 1">
            <a:extLst>
              <a:ext uri="{FF2B5EF4-FFF2-40B4-BE49-F238E27FC236}">
                <a16:creationId xmlns:a16="http://schemas.microsoft.com/office/drawing/2014/main" id="{B5A7848D-BAD9-4D70-9DD8-BA05D630B9B2}"/>
              </a:ext>
            </a:extLst>
          </p:cNvPr>
          <p:cNvSpPr txBox="1">
            <a:spLocks/>
          </p:cNvSpPr>
          <p:nvPr/>
        </p:nvSpPr>
        <p:spPr>
          <a:xfrm>
            <a:off x="609611" y="966379"/>
            <a:ext cx="2531858" cy="2046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BESUCHEREMPFANG</a:t>
            </a:r>
          </a:p>
        </p:txBody>
      </p:sp>
      <p:sp>
        <p:nvSpPr>
          <p:cNvPr id="41" name="Content Placeholder 1">
            <a:extLst>
              <a:ext uri="{FF2B5EF4-FFF2-40B4-BE49-F238E27FC236}">
                <a16:creationId xmlns:a16="http://schemas.microsoft.com/office/drawing/2014/main" id="{47F9E079-AA24-4552-8D1F-5290C04E8944}"/>
              </a:ext>
            </a:extLst>
          </p:cNvPr>
          <p:cNvSpPr txBox="1">
            <a:spLocks/>
          </p:cNvSpPr>
          <p:nvPr/>
        </p:nvSpPr>
        <p:spPr>
          <a:xfrm>
            <a:off x="5921614" y="962330"/>
            <a:ext cx="2534211"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800" dirty="0">
                <a:solidFill>
                  <a:schemeClr val="bg1"/>
                </a:solidFill>
              </a:rPr>
              <a:t>PERSONALBÜRO &amp; FAKULTÄT</a:t>
            </a:r>
          </a:p>
        </p:txBody>
      </p:sp>
      <p:sp>
        <p:nvSpPr>
          <p:cNvPr id="44" name="Content Placeholder 1">
            <a:extLst>
              <a:ext uri="{FF2B5EF4-FFF2-40B4-BE49-F238E27FC236}">
                <a16:creationId xmlns:a16="http://schemas.microsoft.com/office/drawing/2014/main" id="{EA4564B7-13A7-4772-AD00-392DD0802F8B}"/>
              </a:ext>
            </a:extLst>
          </p:cNvPr>
          <p:cNvSpPr txBox="1">
            <a:spLocks/>
          </p:cNvSpPr>
          <p:nvPr/>
        </p:nvSpPr>
        <p:spPr>
          <a:xfrm>
            <a:off x="2007171"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AUDITORIEN &amp; KONFERENZSÄLE</a:t>
            </a:r>
          </a:p>
        </p:txBody>
      </p:sp>
      <p:sp>
        <p:nvSpPr>
          <p:cNvPr id="45" name="Content Placeholder 1">
            <a:extLst>
              <a:ext uri="{FF2B5EF4-FFF2-40B4-BE49-F238E27FC236}">
                <a16:creationId xmlns:a16="http://schemas.microsoft.com/office/drawing/2014/main" id="{87DB6E25-37A8-443E-962B-9063BCB9E38D}"/>
              </a:ext>
            </a:extLst>
          </p:cNvPr>
          <p:cNvSpPr txBox="1">
            <a:spLocks/>
          </p:cNvSpPr>
          <p:nvPr/>
        </p:nvSpPr>
        <p:spPr>
          <a:xfrm>
            <a:off x="4756232" y="2990721"/>
            <a:ext cx="2531475" cy="209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lIns="90000" tIns="46800" rIns="90000" bIns="46800" rtlCol="0">
            <a:no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 dirty="0">
                <a:solidFill>
                  <a:schemeClr val="bg1"/>
                </a:solidFill>
              </a:rPr>
              <a:t>LABORS &amp; WORKSHOPS</a:t>
            </a:r>
            <a:endParaRPr lang="en-GB" sz="800" dirty="0">
              <a:solidFill>
                <a:schemeClr val="bg1"/>
              </a:solidFill>
            </a:endParaRPr>
          </a:p>
        </p:txBody>
      </p:sp>
      <p:sp>
        <p:nvSpPr>
          <p:cNvPr id="46" name="Content Placeholder 1">
            <a:extLst>
              <a:ext uri="{FF2B5EF4-FFF2-40B4-BE49-F238E27FC236}">
                <a16:creationId xmlns:a16="http://schemas.microsoft.com/office/drawing/2014/main" id="{FA7F8BDC-32AC-4135-AE6A-ECD0C7B15606}"/>
              </a:ext>
            </a:extLst>
          </p:cNvPr>
          <p:cNvSpPr>
            <a:spLocks noGrp="1"/>
          </p:cNvSpPr>
          <p:nvPr>
            <p:ph sz="half" idx="1"/>
          </p:nvPr>
        </p:nvSpPr>
        <p:spPr>
          <a:xfrm>
            <a:off x="4756233" y="4566786"/>
            <a:ext cx="2531475" cy="358472"/>
          </a:xfrm>
        </p:spPr>
        <p:txBody>
          <a:bodyPr>
            <a:normAutofit fontScale="92500"/>
          </a:bodyPr>
          <a:lstStyle/>
          <a:p>
            <a:pPr algn="ctr">
              <a:spcBef>
                <a:spcPts val="0"/>
              </a:spcBef>
            </a:pPr>
            <a:r>
              <a:rPr lang="en-GB" sz="800" b="0" dirty="0">
                <a:solidFill>
                  <a:schemeClr val="tx1">
                    <a:lumMod val="65000"/>
                    <a:lumOff val="35000"/>
                  </a:schemeClr>
                </a:solidFill>
                <a:latin typeface="Nunito Sans" panose="00000500000000000000" pitchFamily="2" charset="0"/>
              </a:rPr>
              <a:t>Workshop-</a:t>
            </a:r>
            <a:r>
              <a:rPr lang="en-GB" sz="800" b="0" dirty="0" err="1">
                <a:solidFill>
                  <a:schemeClr val="tx1">
                    <a:lumMod val="65000"/>
                    <a:lumOff val="35000"/>
                  </a:schemeClr>
                </a:solidFill>
                <a:latin typeface="Nunito Sans" panose="00000500000000000000" pitchFamily="2" charset="0"/>
              </a:rPr>
              <a:t>Informationen</a:t>
            </a:r>
            <a:r>
              <a:rPr lang="en-GB" sz="800" b="0" dirty="0">
                <a:solidFill>
                  <a:schemeClr val="tx1">
                    <a:lumMod val="65000"/>
                    <a:lumOff val="35000"/>
                  </a:schemeClr>
                </a:solidFill>
                <a:latin typeface="Nunito Sans" panose="00000500000000000000" pitchFamily="2" charset="0"/>
              </a:rPr>
              <a:t>, </a:t>
            </a:r>
            <a:r>
              <a:rPr lang="en-GB" sz="800" b="0" dirty="0" err="1">
                <a:solidFill>
                  <a:schemeClr val="tx1">
                    <a:lumMod val="65000"/>
                    <a:lumOff val="35000"/>
                  </a:schemeClr>
                </a:solidFill>
                <a:latin typeface="Nunito Sans" panose="00000500000000000000" pitchFamily="2" charset="0"/>
              </a:rPr>
              <a:t>aktuelle</a:t>
            </a:r>
            <a:r>
              <a:rPr lang="en-GB" sz="800" b="0" dirty="0">
                <a:solidFill>
                  <a:schemeClr val="tx1">
                    <a:lumMod val="65000"/>
                    <a:lumOff val="35000"/>
                  </a:schemeClr>
                </a:solidFill>
                <a:latin typeface="Nunito Sans" panose="00000500000000000000" pitchFamily="2" charset="0"/>
              </a:rPr>
              <a:t> </a:t>
            </a:r>
            <a:r>
              <a:rPr lang="en-GB" sz="800" b="0" dirty="0" err="1">
                <a:solidFill>
                  <a:schemeClr val="tx1">
                    <a:lumMod val="65000"/>
                    <a:lumOff val="35000"/>
                  </a:schemeClr>
                </a:solidFill>
                <a:latin typeface="Nunito Sans" panose="00000500000000000000" pitchFamily="2" charset="0"/>
              </a:rPr>
              <a:t>Experimente</a:t>
            </a:r>
            <a:r>
              <a:rPr lang="en-GB" sz="800" b="0" dirty="0">
                <a:solidFill>
                  <a:schemeClr val="tx1">
                    <a:lumMod val="65000"/>
                    <a:lumOff val="35000"/>
                  </a:schemeClr>
                </a:solidFill>
                <a:latin typeface="Nunito Sans" panose="00000500000000000000" pitchFamily="2" charset="0"/>
              </a:rPr>
              <a:t> und </a:t>
            </a:r>
            <a:r>
              <a:rPr lang="en-GB" sz="800" b="0" dirty="0" err="1">
                <a:solidFill>
                  <a:schemeClr val="tx1">
                    <a:lumMod val="65000"/>
                    <a:lumOff val="35000"/>
                  </a:schemeClr>
                </a:solidFill>
                <a:latin typeface="Nunito Sans" panose="00000500000000000000" pitchFamily="2" charset="0"/>
              </a:rPr>
              <a:t>Resultate</a:t>
            </a:r>
            <a:r>
              <a:rPr lang="en-GB" sz="800" b="0" dirty="0">
                <a:solidFill>
                  <a:schemeClr val="tx1">
                    <a:lumMod val="65000"/>
                    <a:lumOff val="35000"/>
                  </a:schemeClr>
                </a:solidFill>
                <a:latin typeface="Nunito Sans" panose="00000500000000000000" pitchFamily="2" charset="0"/>
              </a:rPr>
              <a:t>, Feuer-Alarm und </a:t>
            </a:r>
            <a:r>
              <a:rPr lang="en-GB" sz="800" b="0" dirty="0" err="1">
                <a:solidFill>
                  <a:schemeClr val="tx1">
                    <a:lumMod val="65000"/>
                    <a:lumOff val="35000"/>
                  </a:schemeClr>
                </a:solidFill>
                <a:latin typeface="Nunito Sans" panose="00000500000000000000" pitchFamily="2" charset="0"/>
              </a:rPr>
              <a:t>Sicherheitsmassnahmen</a:t>
            </a:r>
            <a:r>
              <a:rPr lang="en-GB" sz="800" b="0" dirty="0">
                <a:solidFill>
                  <a:schemeClr val="tx1">
                    <a:lumMod val="65000"/>
                    <a:lumOff val="35000"/>
                  </a:schemeClr>
                </a:solidFill>
                <a:latin typeface="Nunito Sans" panose="00000500000000000000" pitchFamily="2" charset="0"/>
              </a:rPr>
              <a:t>.</a:t>
            </a:r>
          </a:p>
        </p:txBody>
      </p:sp>
      <p:sp>
        <p:nvSpPr>
          <p:cNvPr id="29" name="Content Placeholder 1">
            <a:extLst>
              <a:ext uri="{FF2B5EF4-FFF2-40B4-BE49-F238E27FC236}">
                <a16:creationId xmlns:a16="http://schemas.microsoft.com/office/drawing/2014/main" id="{B0D1C411-3D1C-4A34-85E7-4961B90B0440}"/>
              </a:ext>
            </a:extLst>
          </p:cNvPr>
          <p:cNvSpPr txBox="1">
            <a:spLocks/>
          </p:cNvSpPr>
          <p:nvPr/>
        </p:nvSpPr>
        <p:spPr>
          <a:xfrm>
            <a:off x="5820025" y="2499061"/>
            <a:ext cx="2737388" cy="376492"/>
          </a:xfrm>
          <a:prstGeom prst="rect">
            <a:avLst/>
          </a:prstGeom>
        </p:spPr>
        <p:txBody>
          <a:bodyPr vert="horz" lIns="90000" tIns="46800" rIns="90000" bIns="46800" rtlCol="0" anchor="t">
            <a:normAutofit/>
          </a:bodyPr>
          <a:lstStyle>
            <a:lvl1pPr marL="0" indent="0" algn="ctr" defTabSz="914355" rtl="0" eaLnBrk="1" latinLnBrk="0" hangingPunct="1">
              <a:lnSpc>
                <a:spcPct val="90000"/>
              </a:lnSpc>
              <a:spcBef>
                <a:spcPts val="1000"/>
              </a:spcBef>
              <a:buFont typeface="Arial" panose="020B0604020202020204" pitchFamily="34" charset="0"/>
              <a:buNone/>
              <a:defRPr lang="en-US" sz="1800" b="0" kern="1200" dirty="0" smtClean="0">
                <a:solidFill>
                  <a:schemeClr val="tx1">
                    <a:lumMod val="65000"/>
                    <a:lumOff val="35000"/>
                  </a:schemeClr>
                </a:solidFill>
                <a:latin typeface="Nunito Sans SemiBold" panose="00000700000000000000" pitchFamily="2" charset="0"/>
                <a:ea typeface="+mn-ea"/>
                <a:cs typeface="+mn-cs"/>
              </a:defRPr>
            </a:lvl1pPr>
            <a:lvl2pPr marL="0" indent="0" algn="ctr" defTabSz="914355" rtl="0" eaLnBrk="1" latinLnBrk="0" hangingPunct="1">
              <a:lnSpc>
                <a:spcPct val="90000"/>
              </a:lnSpc>
              <a:spcBef>
                <a:spcPts val="500"/>
              </a:spcBef>
              <a:buFont typeface="Arial" panose="020B0604020202020204" pitchFamily="34" charset="0"/>
              <a:buNone/>
              <a:defRPr lang="en-US" sz="1600" kern="1200" dirty="0" smtClean="0">
                <a:solidFill>
                  <a:schemeClr val="tx1">
                    <a:lumMod val="65000"/>
                    <a:lumOff val="35000"/>
                  </a:schemeClr>
                </a:solidFill>
                <a:latin typeface="Nunito Sans Light" panose="00000400000000000000" pitchFamily="2" charset="0"/>
                <a:ea typeface="+mn-ea"/>
                <a:cs typeface="+mn-cs"/>
              </a:defRPr>
            </a:lvl2pPr>
            <a:lvl3pPr marL="539750" indent="-227013" algn="l" defTabSz="914355" rtl="0" eaLnBrk="1" latinLnBrk="0" hangingPunct="1">
              <a:lnSpc>
                <a:spcPct val="90000"/>
              </a:lnSpc>
              <a:spcBef>
                <a:spcPts val="500"/>
              </a:spcBef>
              <a:buFont typeface="Arial" panose="020B0604020202020204" pitchFamily="34" charset="0"/>
              <a:buChar char="•"/>
              <a:defRPr lang="en-US" sz="1400" kern="1200" dirty="0">
                <a:solidFill>
                  <a:schemeClr val="tx1">
                    <a:lumMod val="65000"/>
                    <a:lumOff val="35000"/>
                  </a:schemeClr>
                </a:solidFill>
                <a:latin typeface="Nunito Sans ExtraLight" panose="00000300000000000000" pitchFamily="2" charset="0"/>
                <a:ea typeface="+mn-ea"/>
                <a:cs typeface="+mn-cs"/>
              </a:defRPr>
            </a:lvl3pPr>
            <a:lvl4pPr marL="809625" indent="-227013" algn="l" defTabSz="914355" rtl="0" eaLnBrk="1" latinLnBrk="0" hangingPunct="1">
              <a:lnSpc>
                <a:spcPct val="90000"/>
              </a:lnSpc>
              <a:spcBef>
                <a:spcPts val="500"/>
              </a:spcBef>
              <a:buFont typeface="Arial" panose="020B0604020202020204" pitchFamily="34" charset="0"/>
              <a:buChar char="•"/>
              <a:defRPr lang="en-US" sz="1200" kern="1200" dirty="0">
                <a:solidFill>
                  <a:schemeClr val="tx1">
                    <a:lumMod val="65000"/>
                    <a:lumOff val="35000"/>
                  </a:schemeClr>
                </a:solidFill>
                <a:latin typeface="Nunito Sans ExtraLight" panose="00000300000000000000" pitchFamily="2" charset="0"/>
                <a:ea typeface="+mn-ea"/>
                <a:cs typeface="+mn-cs"/>
              </a:defRPr>
            </a:lvl4pPr>
            <a:lvl5pPr marL="1079500" indent="-227013" algn="l" defTabSz="914355" rtl="0" eaLnBrk="1" latinLnBrk="0" hangingPunct="1">
              <a:lnSpc>
                <a:spcPct val="90000"/>
              </a:lnSpc>
              <a:spcBef>
                <a:spcPts val="500"/>
              </a:spcBef>
              <a:buFont typeface="Arial" panose="020B0604020202020204" pitchFamily="34" charset="0"/>
              <a:buChar char="•"/>
              <a:defRPr sz="1400" kern="1200">
                <a:solidFill>
                  <a:schemeClr val="tx1"/>
                </a:solidFill>
                <a:latin typeface="Myriad Pro Cond" panose="020B0506030403020204" pitchFamily="34" charset="0"/>
                <a:ea typeface="+mn-ea"/>
                <a:cs typeface="+mn-cs"/>
              </a:defRPr>
            </a:lvl5pPr>
            <a:lvl6pPr marL="2514474"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8"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800" err="1">
                <a:latin typeface="Nunito Sans"/>
              </a:rPr>
              <a:t>Raumnamen</a:t>
            </a:r>
            <a:r>
              <a:rPr lang="en-GB" sz="800" dirty="0">
                <a:latin typeface="Nunito Sans"/>
              </a:rPr>
              <a:t> und </a:t>
            </a:r>
            <a:r>
              <a:rPr lang="en-GB" sz="800" err="1">
                <a:latin typeface="Nunito Sans"/>
              </a:rPr>
              <a:t>Eventinformationen</a:t>
            </a:r>
            <a:r>
              <a:rPr lang="en-GB" sz="800" dirty="0">
                <a:latin typeface="Nunito Sans"/>
              </a:rPr>
              <a:t>, </a:t>
            </a:r>
            <a:r>
              <a:rPr lang="de" sz="800" dirty="0">
                <a:latin typeface="Nunito Sans"/>
              </a:rPr>
              <a:t>zentralisierte und </a:t>
            </a:r>
            <a:r>
              <a:rPr lang="de" sz="800">
                <a:latin typeface="Nunito Sans"/>
              </a:rPr>
              <a:t>automatisierte Inhalte</a:t>
            </a:r>
            <a:endParaRPr lang="en-GB" sz="800">
              <a:latin typeface="Nunito Sans"/>
            </a:endParaRPr>
          </a:p>
        </p:txBody>
      </p:sp>
      <p:pic>
        <p:nvPicPr>
          <p:cNvPr id="8" name="Picture 7">
            <a:extLst>
              <a:ext uri="{FF2B5EF4-FFF2-40B4-BE49-F238E27FC236}">
                <a16:creationId xmlns:a16="http://schemas.microsoft.com/office/drawing/2014/main" id="{8E9A5B39-9234-41F8-A8C4-1A21F94AEAF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4019" b="2810"/>
          <a:stretch/>
        </p:blipFill>
        <p:spPr>
          <a:xfrm>
            <a:off x="5921614" y="1164132"/>
            <a:ext cx="2534211" cy="1327182"/>
          </a:xfrm>
          <a:prstGeom prst="rect">
            <a:avLst/>
          </a:prstGeom>
        </p:spPr>
      </p:pic>
      <p:pic>
        <p:nvPicPr>
          <p:cNvPr id="11" name="Picture 10">
            <a:extLst>
              <a:ext uri="{FF2B5EF4-FFF2-40B4-BE49-F238E27FC236}">
                <a16:creationId xmlns:a16="http://schemas.microsoft.com/office/drawing/2014/main" id="{44D2A35C-85CA-43B3-87D8-319FF4420CA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657" t="-457" b="42096"/>
          <a:stretch/>
        </p:blipFill>
        <p:spPr>
          <a:xfrm>
            <a:off x="4756231" y="3189938"/>
            <a:ext cx="2531475" cy="1320287"/>
          </a:xfrm>
          <a:prstGeom prst="rect">
            <a:avLst/>
          </a:prstGeom>
        </p:spPr>
      </p:pic>
      <p:pic>
        <p:nvPicPr>
          <p:cNvPr id="13" name="Picture 12">
            <a:extLst>
              <a:ext uri="{FF2B5EF4-FFF2-40B4-BE49-F238E27FC236}">
                <a16:creationId xmlns:a16="http://schemas.microsoft.com/office/drawing/2014/main" id="{5F8C289B-2D14-4E62-BA57-481129EF21E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7518" b="993"/>
          <a:stretch/>
        </p:blipFill>
        <p:spPr>
          <a:xfrm>
            <a:off x="2001433" y="3189937"/>
            <a:ext cx="2531475" cy="1320287"/>
          </a:xfrm>
          <a:prstGeom prst="rect">
            <a:avLst/>
          </a:prstGeom>
        </p:spPr>
      </p:pic>
      <p:pic>
        <p:nvPicPr>
          <p:cNvPr id="4" name="Picture 3">
            <a:extLst>
              <a:ext uri="{FF2B5EF4-FFF2-40B4-BE49-F238E27FC236}">
                <a16:creationId xmlns:a16="http://schemas.microsoft.com/office/drawing/2014/main" id="{C513F0D2-ACCC-44C9-B256-621C72938F0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8874" t="29411" r="21469" b="23771"/>
          <a:stretch/>
        </p:blipFill>
        <p:spPr>
          <a:xfrm>
            <a:off x="3263864" y="1171027"/>
            <a:ext cx="2527638" cy="1320287"/>
          </a:xfrm>
          <a:prstGeom prst="rect">
            <a:avLst/>
          </a:prstGeom>
        </p:spPr>
      </p:pic>
      <p:pic>
        <p:nvPicPr>
          <p:cNvPr id="6" name="Picture 5">
            <a:extLst>
              <a:ext uri="{FF2B5EF4-FFF2-40B4-BE49-F238E27FC236}">
                <a16:creationId xmlns:a16="http://schemas.microsoft.com/office/drawing/2014/main" id="{916D9FD2-2694-49A7-AE0B-AD5537156135}"/>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l="11043" t="25612" r="17364" b="17617"/>
          <a:stretch/>
        </p:blipFill>
        <p:spPr>
          <a:xfrm>
            <a:off x="609610" y="1147578"/>
            <a:ext cx="2531287" cy="1335989"/>
          </a:xfrm>
          <a:prstGeom prst="rect">
            <a:avLst/>
          </a:prstGeom>
        </p:spPr>
      </p:pic>
      <p:pic>
        <p:nvPicPr>
          <p:cNvPr id="3" name="Picture 2">
            <a:extLst>
              <a:ext uri="{FF2B5EF4-FFF2-40B4-BE49-F238E27FC236}">
                <a16:creationId xmlns:a16="http://schemas.microsoft.com/office/drawing/2014/main" id="{7C5C7004-DC59-435C-ACD0-990EA024C7A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241" r="43668"/>
          <a:stretch/>
        </p:blipFill>
        <p:spPr>
          <a:xfrm rot="5400000">
            <a:off x="2589668" y="2607438"/>
            <a:ext cx="1360742" cy="2525739"/>
          </a:xfrm>
          <a:prstGeom prst="rect">
            <a:avLst/>
          </a:prstGeom>
        </p:spPr>
      </p:pic>
      <p:pic>
        <p:nvPicPr>
          <p:cNvPr id="7" name="Picture 6">
            <a:extLst>
              <a:ext uri="{FF2B5EF4-FFF2-40B4-BE49-F238E27FC236}">
                <a16:creationId xmlns:a16="http://schemas.microsoft.com/office/drawing/2014/main" id="{A1EA9258-6155-4662-B7D3-15E09C2C8AB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8621" b="42570"/>
          <a:stretch/>
        </p:blipFill>
        <p:spPr>
          <a:xfrm>
            <a:off x="2001433" y="3200271"/>
            <a:ext cx="2531476" cy="1309954"/>
          </a:xfrm>
          <a:prstGeom prst="rect">
            <a:avLst/>
          </a:prstGeom>
        </p:spPr>
      </p:pic>
    </p:spTree>
    <p:extLst>
      <p:ext uri="{BB962C8B-B14F-4D97-AF65-F5344CB8AC3E}">
        <p14:creationId xmlns:p14="http://schemas.microsoft.com/office/powerpoint/2010/main" val="191771002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AD42CC61-ADF2-4065-9DAE-E0B21BCFD5A1}"/>
              </a:ext>
            </a:extLst>
          </p:cNvPr>
          <p:cNvSpPr/>
          <p:nvPr/>
        </p:nvSpPr>
        <p:spPr>
          <a:xfrm>
            <a:off x="2581322" y="902290"/>
            <a:ext cx="3895700" cy="3259403"/>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22" name="Rectangle 21">
            <a:extLst>
              <a:ext uri="{FF2B5EF4-FFF2-40B4-BE49-F238E27FC236}">
                <a16:creationId xmlns:a16="http://schemas.microsoft.com/office/drawing/2014/main" id="{86433D21-B796-43D3-B4D8-2E0FCFD2ED27}"/>
              </a:ext>
            </a:extLst>
          </p:cNvPr>
          <p:cNvSpPr/>
          <p:nvPr/>
        </p:nvSpPr>
        <p:spPr>
          <a:xfrm>
            <a:off x="5762058" y="1640738"/>
            <a:ext cx="3032515" cy="252095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D249B588-461D-45B9-A5E3-BC9FF027197B}"/>
              </a:ext>
            </a:extLst>
          </p:cNvPr>
          <p:cNvSpPr/>
          <p:nvPr/>
        </p:nvSpPr>
        <p:spPr>
          <a:xfrm>
            <a:off x="349427" y="1647977"/>
            <a:ext cx="2922650" cy="2513716"/>
          </a:xfrm>
          <a:prstGeom prst="rect">
            <a:avLst/>
          </a:prstGeom>
          <a:solidFill>
            <a:schemeClr val="accent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F212B565-F410-4509-AF87-792B8463CF5E}"/>
              </a:ext>
            </a:extLst>
          </p:cNvPr>
          <p:cNvSpPr txBox="1"/>
          <p:nvPr/>
        </p:nvSpPr>
        <p:spPr>
          <a:xfrm>
            <a:off x="436675" y="1740908"/>
            <a:ext cx="1995402" cy="348557"/>
          </a:xfrm>
          <a:prstGeom prst="rect">
            <a:avLst/>
          </a:prstGeom>
          <a:noFill/>
          <a:ln>
            <a:noFill/>
          </a:ln>
        </p:spPr>
        <p:txBody>
          <a:bodyPr wrap="square" rtlCol="0">
            <a:spAutoFit/>
          </a:bodyPr>
          <a:lstStyle/>
          <a:p>
            <a:pPr defTabSz="914355">
              <a:lnSpc>
                <a:spcPct val="90000"/>
              </a:lnSpc>
              <a:spcBef>
                <a:spcPct val="0"/>
              </a:spcBef>
            </a:pPr>
            <a:r>
              <a:rPr lang="en-GB" sz="1800" dirty="0">
                <a:solidFill>
                  <a:schemeClr val="bg1"/>
                </a:solidFill>
                <a:latin typeface="Nunito Sans" panose="00000500000000000000" pitchFamily="2" charset="0"/>
                <a:ea typeface="+mj-ea"/>
                <a:cs typeface="+mj-cs"/>
              </a:rPr>
              <a:t>Mitarbeiter-</a:t>
            </a:r>
            <a:r>
              <a:rPr lang="en-GB" sz="1800" dirty="0" err="1">
                <a:solidFill>
                  <a:schemeClr val="bg1"/>
                </a:solidFill>
                <a:latin typeface="Nunito Sans" panose="00000500000000000000" pitchFamily="2" charset="0"/>
                <a:ea typeface="+mj-ea"/>
                <a:cs typeface="+mj-cs"/>
              </a:rPr>
              <a:t>Inhalt</a:t>
            </a:r>
            <a:endParaRPr lang="en-GB" sz="1800" dirty="0">
              <a:solidFill>
                <a:schemeClr val="bg1"/>
              </a:solidFill>
              <a:latin typeface="Nunito Sans" panose="00000500000000000000" pitchFamily="2" charset="0"/>
              <a:ea typeface="+mj-ea"/>
              <a:cs typeface="+mj-cs"/>
            </a:endParaRPr>
          </a:p>
        </p:txBody>
      </p:sp>
      <p:sp>
        <p:nvSpPr>
          <p:cNvPr id="27" name="TextBox 26">
            <a:extLst>
              <a:ext uri="{FF2B5EF4-FFF2-40B4-BE49-F238E27FC236}">
                <a16:creationId xmlns:a16="http://schemas.microsoft.com/office/drawing/2014/main" id="{FE3E2EBD-9212-455D-870D-06F1D2AE32F9}"/>
              </a:ext>
            </a:extLst>
          </p:cNvPr>
          <p:cNvSpPr txBox="1"/>
          <p:nvPr/>
        </p:nvSpPr>
        <p:spPr>
          <a:xfrm>
            <a:off x="457332" y="2178596"/>
            <a:ext cx="1996058" cy="1061829"/>
          </a:xfrm>
          <a:prstGeom prst="rect">
            <a:avLst/>
          </a:prstGeom>
          <a:noFill/>
          <a:ln>
            <a:noFill/>
          </a:ln>
        </p:spPr>
        <p:txBody>
          <a:bodyPr wrap="square" rtlCol="0" anchor="t">
            <a:spAutoFit/>
          </a:bodyPr>
          <a:lstStyle/>
          <a:p>
            <a:r>
              <a:rPr lang="de" sz="1050" dirty="0">
                <a:solidFill>
                  <a:schemeClr val="bg1"/>
                </a:solidFill>
                <a:latin typeface="Nunito Sans ExtraLight"/>
              </a:rPr>
              <a:t>Erhalten Sie gemeinsame Dateien direkt und sicher aus den alltäglichen Cloud-Tools. Live Daten. Kein </a:t>
            </a:r>
            <a:r>
              <a:rPr lang="en-US" sz="1050" dirty="0" err="1">
                <a:solidFill>
                  <a:schemeClr val="bg1"/>
                </a:solidFill>
                <a:latin typeface="Nunito Sans ExtraLight"/>
              </a:rPr>
              <a:t>Kopieren</a:t>
            </a:r>
            <a:r>
              <a:rPr lang="en-US" sz="1050" dirty="0">
                <a:solidFill>
                  <a:schemeClr val="bg1"/>
                </a:solidFill>
                <a:latin typeface="Nunito Sans ExtraLight"/>
              </a:rPr>
              <a:t> und </a:t>
            </a:r>
            <a:r>
              <a:rPr lang="en-US" sz="1050" dirty="0" err="1">
                <a:solidFill>
                  <a:schemeClr val="bg1"/>
                </a:solidFill>
                <a:latin typeface="Nunito Sans ExtraLight"/>
              </a:rPr>
              <a:t>Einfügen</a:t>
            </a:r>
          </a:p>
          <a:p>
            <a:r>
              <a:rPr lang="en-GB" sz="1050" dirty="0">
                <a:solidFill>
                  <a:schemeClr val="bg1"/>
                </a:solidFill>
                <a:latin typeface="Nunito Sans ExtraLight" panose="00000300000000000000" pitchFamily="2" charset="0"/>
              </a:rPr>
              <a:t>.</a:t>
            </a:r>
          </a:p>
        </p:txBody>
      </p:sp>
      <p:pic>
        <p:nvPicPr>
          <p:cNvPr id="28" name="Picture 2" descr="https://instagram-brand.com/wp-content/themes/ig-branding/assets/images/ig-logo-email.png">
            <a:extLst>
              <a:ext uri="{FF2B5EF4-FFF2-40B4-BE49-F238E27FC236}">
                <a16:creationId xmlns:a16="http://schemas.microsoft.com/office/drawing/2014/main" id="{2773E1DE-4CD3-473B-A523-687607FBACD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094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https://facebookbrand.com/wp-content/themes/fb-branding/prj-fb-branding/assets/images/fb-art.png">
            <a:extLst>
              <a:ext uri="{FF2B5EF4-FFF2-40B4-BE49-F238E27FC236}">
                <a16:creationId xmlns:a16="http://schemas.microsoft.com/office/drawing/2014/main" id="{FC51D526-2B0E-4E30-8F69-33213D5E13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615" y="1352237"/>
            <a:ext cx="261965" cy="261965"/>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http://icons.iconarchive.com/icons/yootheme/social-bookmark/512/social-flickr-box-icon.png">
            <a:extLst>
              <a:ext uri="{FF2B5EF4-FFF2-40B4-BE49-F238E27FC236}">
                <a16:creationId xmlns:a16="http://schemas.microsoft.com/office/drawing/2014/main" id="{E3516CDA-40D8-4303-BFCA-2082241BCC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46317" y="1306370"/>
            <a:ext cx="341607" cy="34160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icons.iconarchive.com/icons/limav/flat-gradient-social/256/Twitter-icon.png">
            <a:extLst>
              <a:ext uri="{FF2B5EF4-FFF2-40B4-BE49-F238E27FC236}">
                <a16:creationId xmlns:a16="http://schemas.microsoft.com/office/drawing/2014/main" id="{5A74B9BE-77A6-46CD-993E-25C957DABAE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00443" y="1319494"/>
            <a:ext cx="307257" cy="307257"/>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64551357-0CEE-45C7-896C-64A0D927266E}"/>
              </a:ext>
            </a:extLst>
          </p:cNvPr>
          <p:cNvSpPr txBox="1"/>
          <p:nvPr/>
        </p:nvSpPr>
        <p:spPr>
          <a:xfrm>
            <a:off x="6558756" y="2275650"/>
            <a:ext cx="2107428" cy="532646"/>
          </a:xfrm>
          <a:prstGeom prst="rect">
            <a:avLst/>
          </a:prstGeom>
          <a:noFill/>
          <a:ln>
            <a:noFill/>
          </a:ln>
        </p:spPr>
        <p:txBody>
          <a:bodyPr wrap="square" rtlCol="0">
            <a:spAutoFit/>
          </a:bodyPr>
          <a:lstStyle/>
          <a:p>
            <a:pPr algn="r" defTabSz="914355">
              <a:lnSpc>
                <a:spcPct val="90000"/>
              </a:lnSpc>
              <a:spcBef>
                <a:spcPct val="0"/>
              </a:spcBef>
            </a:pPr>
            <a:r>
              <a:rPr lang="de-DE" sz="1050" dirty="0">
                <a:solidFill>
                  <a:schemeClr val="bg1"/>
                </a:solidFill>
                <a:latin typeface="Nunito Sans Light" panose="00000400000000000000" pitchFamily="2" charset="0"/>
              </a:rPr>
              <a:t>Verbindung mit Stadt-, Lokal-oder</a:t>
            </a:r>
          </a:p>
          <a:p>
            <a:pPr algn="r" defTabSz="914355">
              <a:lnSpc>
                <a:spcPct val="90000"/>
              </a:lnSpc>
              <a:spcBef>
                <a:spcPct val="0"/>
              </a:spcBef>
            </a:pPr>
            <a:r>
              <a:rPr lang="de-DE" sz="1050" dirty="0">
                <a:solidFill>
                  <a:schemeClr val="bg1"/>
                </a:solidFill>
                <a:latin typeface="Nunito Sans Light" panose="00000400000000000000" pitchFamily="2" charset="0"/>
              </a:rPr>
              <a:t>Regionalinformationen</a:t>
            </a:r>
            <a:r>
              <a:rPr lang="en-GB" sz="1050" dirty="0">
                <a:solidFill>
                  <a:schemeClr val="bg1"/>
                </a:solidFill>
                <a:latin typeface="Nunito Sans Light" panose="00000400000000000000" pitchFamily="2" charset="0"/>
              </a:rPr>
              <a:t>.</a:t>
            </a:r>
          </a:p>
        </p:txBody>
      </p:sp>
      <p:sp>
        <p:nvSpPr>
          <p:cNvPr id="42" name="TextBox 41">
            <a:extLst>
              <a:ext uri="{FF2B5EF4-FFF2-40B4-BE49-F238E27FC236}">
                <a16:creationId xmlns:a16="http://schemas.microsoft.com/office/drawing/2014/main" id="{963683CF-4B30-409C-AE03-FC3328C6CB4C}"/>
              </a:ext>
            </a:extLst>
          </p:cNvPr>
          <p:cNvSpPr txBox="1"/>
          <p:nvPr/>
        </p:nvSpPr>
        <p:spPr>
          <a:xfrm>
            <a:off x="6821032" y="1740908"/>
            <a:ext cx="1824423" cy="348557"/>
          </a:xfrm>
          <a:prstGeom prst="rect">
            <a:avLst/>
          </a:prstGeom>
          <a:noFill/>
          <a:ln>
            <a:noFill/>
          </a:ln>
        </p:spPr>
        <p:txBody>
          <a:bodyPr wrap="square" rtlCol="0">
            <a:spAutoFit/>
          </a:bodyPr>
          <a:lstStyle/>
          <a:p>
            <a:pPr algn="r" defTabSz="914355">
              <a:lnSpc>
                <a:spcPct val="90000"/>
              </a:lnSpc>
              <a:spcBef>
                <a:spcPct val="0"/>
              </a:spcBef>
            </a:pPr>
            <a:r>
              <a:rPr lang="en-GB" sz="1800">
                <a:solidFill>
                  <a:schemeClr val="bg1"/>
                </a:solidFill>
                <a:latin typeface="Noto Sans" panose="020B0502040504020204" pitchFamily="34" charset="0"/>
                <a:ea typeface="+mj-ea"/>
                <a:cs typeface="+mj-cs"/>
              </a:rPr>
              <a:t>Live data</a:t>
            </a:r>
          </a:p>
        </p:txBody>
      </p:sp>
      <p:sp>
        <p:nvSpPr>
          <p:cNvPr id="43" name="TextBox 42">
            <a:extLst>
              <a:ext uri="{FF2B5EF4-FFF2-40B4-BE49-F238E27FC236}">
                <a16:creationId xmlns:a16="http://schemas.microsoft.com/office/drawing/2014/main" id="{1DE3E3B7-3D8C-4BB4-99E6-59E9932E2A9E}"/>
              </a:ext>
            </a:extLst>
          </p:cNvPr>
          <p:cNvSpPr txBox="1"/>
          <p:nvPr/>
        </p:nvSpPr>
        <p:spPr>
          <a:xfrm>
            <a:off x="2568803" y="930051"/>
            <a:ext cx="3908219" cy="348557"/>
          </a:xfrm>
          <a:prstGeom prst="rect">
            <a:avLst/>
          </a:prstGeom>
          <a:noFill/>
          <a:ln>
            <a:noFill/>
          </a:ln>
        </p:spPr>
        <p:txBody>
          <a:bodyPr wrap="square" rtlCol="0">
            <a:spAutoFit/>
          </a:bodyPr>
          <a:lstStyle/>
          <a:p>
            <a:pPr algn="ctr" defTabSz="914355">
              <a:lnSpc>
                <a:spcPct val="90000"/>
              </a:lnSpc>
              <a:spcBef>
                <a:spcPct val="0"/>
              </a:spcBef>
            </a:pPr>
            <a:r>
              <a:rPr lang="en-GB" sz="1800">
                <a:solidFill>
                  <a:schemeClr val="tx1">
                    <a:lumMod val="65000"/>
                    <a:lumOff val="35000"/>
                  </a:schemeClr>
                </a:solidFill>
                <a:latin typeface="Nunito Sans" panose="00000500000000000000" pitchFamily="2" charset="0"/>
                <a:ea typeface="+mj-ea"/>
                <a:cs typeface="+mj-cs"/>
              </a:rPr>
              <a:t>Social media</a:t>
            </a:r>
          </a:p>
        </p:txBody>
      </p:sp>
      <p:pic>
        <p:nvPicPr>
          <p:cNvPr id="49" name="Picture 48">
            <a:extLst>
              <a:ext uri="{FF2B5EF4-FFF2-40B4-BE49-F238E27FC236}">
                <a16:creationId xmlns:a16="http://schemas.microsoft.com/office/drawing/2014/main" id="{8C9F857D-DD50-4480-8FB8-3200A0F1E31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01223" y="1599489"/>
            <a:ext cx="4361222" cy="2907481"/>
          </a:xfrm>
          <a:prstGeom prst="rect">
            <a:avLst/>
          </a:prstGeom>
        </p:spPr>
      </p:pic>
      <p:sp>
        <p:nvSpPr>
          <p:cNvPr id="61" name="Rectangle 60">
            <a:extLst>
              <a:ext uri="{FF2B5EF4-FFF2-40B4-BE49-F238E27FC236}">
                <a16:creationId xmlns:a16="http://schemas.microsoft.com/office/drawing/2014/main" id="{6C63C363-CBA0-4404-9C5D-6838383FA6F8}"/>
              </a:ext>
            </a:extLst>
          </p:cNvPr>
          <p:cNvSpPr/>
          <p:nvPr/>
        </p:nvSpPr>
        <p:spPr>
          <a:xfrm>
            <a:off x="2301223" y="4254624"/>
            <a:ext cx="4510292" cy="830997"/>
          </a:xfrm>
          <a:prstGeom prst="rect">
            <a:avLst/>
          </a:prstGeom>
        </p:spPr>
        <p:txBody>
          <a:bodyPr wrap="square">
            <a:spAutoFit/>
          </a:bodyPr>
          <a:lstStyle/>
          <a:p>
            <a:pPr algn="ctr"/>
            <a:r>
              <a:rPr lang="en-GB" sz="1200" dirty="0" err="1">
                <a:solidFill>
                  <a:schemeClr val="bg2"/>
                </a:solidFill>
                <a:latin typeface="Nunito Sans SemiBold" panose="00000700000000000000" pitchFamily="2" charset="0"/>
              </a:rPr>
              <a:t>Verbinden</a:t>
            </a:r>
            <a:r>
              <a:rPr lang="en-GB" sz="1200" dirty="0">
                <a:solidFill>
                  <a:schemeClr val="bg2"/>
                </a:solidFill>
                <a:latin typeface="Nunito Sans SemiBold" panose="00000700000000000000" pitchFamily="2" charset="0"/>
              </a:rPr>
              <a:t> Sie </a:t>
            </a:r>
            <a:r>
              <a:rPr lang="en-GB" sz="1200" dirty="0" err="1">
                <a:solidFill>
                  <a:schemeClr val="bg2"/>
                </a:solidFill>
                <a:latin typeface="Nunito Sans SemiBold" panose="00000700000000000000" pitchFamily="2" charset="0"/>
              </a:rPr>
              <a:t>sich</a:t>
            </a:r>
            <a:r>
              <a:rPr lang="en-GB" sz="1200" dirty="0">
                <a:solidFill>
                  <a:schemeClr val="bg2"/>
                </a:solidFill>
                <a:latin typeface="Nunito Sans SemiBold" panose="00000700000000000000" pitchFamily="2" charset="0"/>
              </a:rPr>
              <a:t> </a:t>
            </a:r>
            <a:r>
              <a:rPr lang="en-GB" sz="1200" dirty="0" err="1">
                <a:solidFill>
                  <a:schemeClr val="bg2"/>
                </a:solidFill>
                <a:latin typeface="Nunito Sans SemiBold" panose="00000700000000000000" pitchFamily="2" charset="0"/>
              </a:rPr>
              <a:t>mit</a:t>
            </a:r>
            <a:r>
              <a:rPr lang="en-GB" sz="1200" dirty="0">
                <a:solidFill>
                  <a:schemeClr val="bg2"/>
                </a:solidFill>
                <a:latin typeface="Nunito Sans SemiBold" panose="00000700000000000000" pitchFamily="2" charset="0"/>
              </a:rPr>
              <a:t> Campus-Management-Software, </a:t>
            </a:r>
            <a:r>
              <a:rPr lang="en-GB" sz="1200" dirty="0" err="1">
                <a:solidFill>
                  <a:schemeClr val="bg2"/>
                </a:solidFill>
                <a:latin typeface="Nunito Sans SemiBold" panose="00000700000000000000" pitchFamily="2" charset="0"/>
              </a:rPr>
              <a:t>Konferenz-Reservationssystemen</a:t>
            </a:r>
            <a:r>
              <a:rPr lang="en-GB" sz="1200" dirty="0">
                <a:solidFill>
                  <a:schemeClr val="bg2"/>
                </a:solidFill>
                <a:latin typeface="Nunito Sans SemiBold" panose="00000700000000000000" pitchFamily="2" charset="0"/>
              </a:rPr>
              <a:t>, Social-Media, </a:t>
            </a:r>
            <a:r>
              <a:rPr lang="en-GB" sz="1200" dirty="0" err="1">
                <a:solidFill>
                  <a:schemeClr val="bg2"/>
                </a:solidFill>
                <a:latin typeface="Nunito Sans SemiBold" panose="00000700000000000000" pitchFamily="2" charset="0"/>
              </a:rPr>
              <a:t>usw</a:t>
            </a:r>
            <a:r>
              <a:rPr lang="en-GB" sz="1200" dirty="0">
                <a:solidFill>
                  <a:schemeClr val="bg2"/>
                </a:solidFill>
                <a:latin typeface="Nunito Sans SemiBold" panose="00000700000000000000" pitchFamily="2" charset="0"/>
              </a:rPr>
              <a:t>.</a:t>
            </a:r>
          </a:p>
          <a:p>
            <a:pPr algn="ctr"/>
            <a:r>
              <a:rPr lang="de-DE" sz="1200" dirty="0">
                <a:solidFill>
                  <a:schemeClr val="bg2"/>
                </a:solidFill>
                <a:latin typeface="Nunito Sans SemiBold" panose="00000700000000000000" pitchFamily="2" charset="0"/>
              </a:rPr>
              <a:t>Keine manuelle Inhaltsverwaltung</a:t>
            </a:r>
            <a:endParaRPr lang="en-GB" sz="1200" dirty="0">
              <a:solidFill>
                <a:schemeClr val="bg2"/>
              </a:solidFill>
              <a:latin typeface="Nunito Sans SemiBold" panose="00000700000000000000" pitchFamily="2" charset="0"/>
            </a:endParaRPr>
          </a:p>
          <a:p>
            <a:pPr algn="ctr"/>
            <a:endParaRPr lang="en-GB" sz="1200" dirty="0">
              <a:solidFill>
                <a:schemeClr val="bg2"/>
              </a:solidFill>
              <a:latin typeface="Nunito Sans SemiBold" panose="00000700000000000000" pitchFamily="2" charset="0"/>
            </a:endParaRPr>
          </a:p>
        </p:txBody>
      </p:sp>
      <p:pic>
        <p:nvPicPr>
          <p:cNvPr id="62" name="Picture 61">
            <a:extLst>
              <a:ext uri="{FF2B5EF4-FFF2-40B4-BE49-F238E27FC236}">
                <a16:creationId xmlns:a16="http://schemas.microsoft.com/office/drawing/2014/main" id="{A55D9B76-BB44-497A-A060-18C03CBF3C1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12437" y="4261864"/>
            <a:ext cx="834939" cy="709502"/>
          </a:xfrm>
          <a:prstGeom prst="rect">
            <a:avLst/>
          </a:prstGeom>
        </p:spPr>
      </p:pic>
      <p:sp>
        <p:nvSpPr>
          <p:cNvPr id="65" name="Title 3">
            <a:extLst>
              <a:ext uri="{FF2B5EF4-FFF2-40B4-BE49-F238E27FC236}">
                <a16:creationId xmlns:a16="http://schemas.microsoft.com/office/drawing/2014/main" id="{9C569E47-1268-493E-9E70-57A210173516}"/>
              </a:ext>
            </a:extLst>
          </p:cNvPr>
          <p:cNvSpPr>
            <a:spLocks noGrp="1"/>
          </p:cNvSpPr>
          <p:nvPr>
            <p:ph type="title"/>
          </p:nvPr>
        </p:nvSpPr>
        <p:spPr>
          <a:xfrm>
            <a:off x="141019" y="80862"/>
            <a:ext cx="7774973" cy="648000"/>
          </a:xfrm>
        </p:spPr>
        <p:txBody>
          <a:bodyPr/>
          <a:lstStyle/>
          <a:p>
            <a:pPr algn="l"/>
            <a:r>
              <a:rPr lang="en-GB" sz="2400" dirty="0"/>
              <a:t>	</a:t>
            </a:r>
            <a:r>
              <a:rPr lang="en-GB" sz="2400" dirty="0" err="1"/>
              <a:t>Wie</a:t>
            </a:r>
            <a:r>
              <a:rPr lang="en-GB" sz="2400" dirty="0"/>
              <a:t>?</a:t>
            </a:r>
            <a:r>
              <a:rPr lang="de-DE" sz="1800" dirty="0"/>
              <a:t> Dynamischer Inhalt mit Echtzeit-Informationen</a:t>
            </a:r>
            <a:r>
              <a:rPr lang="en-GB" sz="1800" dirty="0"/>
              <a:t>.</a:t>
            </a:r>
            <a:endParaRPr lang="en-GB" sz="2400" dirty="0"/>
          </a:p>
        </p:txBody>
      </p:sp>
      <p:sp>
        <p:nvSpPr>
          <p:cNvPr id="66" name="Rectangle 65">
            <a:extLst>
              <a:ext uri="{FF2B5EF4-FFF2-40B4-BE49-F238E27FC236}">
                <a16:creationId xmlns:a16="http://schemas.microsoft.com/office/drawing/2014/main" id="{3DBFF954-683D-47AB-99F9-FE486334C86C}"/>
              </a:ext>
            </a:extLst>
          </p:cNvPr>
          <p:cNvSpPr/>
          <p:nvPr/>
        </p:nvSpPr>
        <p:spPr>
          <a:xfrm>
            <a:off x="6909779" y="4439783"/>
            <a:ext cx="1015021" cy="492443"/>
          </a:xfrm>
          <a:prstGeom prst="rect">
            <a:avLst/>
          </a:prstGeom>
        </p:spPr>
        <p:txBody>
          <a:bodyPr wrap="none">
            <a:spAutoFit/>
          </a:bodyPr>
          <a:lstStyle/>
          <a:p>
            <a:r>
              <a:rPr lang="en-GB" sz="1200" dirty="0">
                <a:solidFill>
                  <a:schemeClr val="tx2"/>
                </a:solidFill>
                <a:latin typeface="Nunito Sans" panose="00000500000000000000" pitchFamily="2" charset="0"/>
              </a:rPr>
              <a:t>Powered by</a:t>
            </a:r>
            <a:br>
              <a:rPr lang="en-GB" sz="1400" dirty="0">
                <a:solidFill>
                  <a:schemeClr val="tx2"/>
                </a:solidFill>
                <a:latin typeface="Nunito Sans" panose="00000500000000000000" pitchFamily="2" charset="0"/>
              </a:rPr>
            </a:br>
            <a:endParaRPr lang="en-GB" sz="1400" dirty="0">
              <a:solidFill>
                <a:schemeClr val="tx2"/>
              </a:solidFill>
              <a:latin typeface="Nunito Sans" panose="00000500000000000000" pitchFamily="2" charset="0"/>
            </a:endParaRPr>
          </a:p>
        </p:txBody>
      </p:sp>
      <p:grpSp>
        <p:nvGrpSpPr>
          <p:cNvPr id="6" name="Group 5">
            <a:extLst>
              <a:ext uri="{FF2B5EF4-FFF2-40B4-BE49-F238E27FC236}">
                <a16:creationId xmlns:a16="http://schemas.microsoft.com/office/drawing/2014/main" id="{32D6C93A-02F2-4A73-976C-CA81AA7944D1}"/>
              </a:ext>
            </a:extLst>
          </p:cNvPr>
          <p:cNvGrpSpPr/>
          <p:nvPr/>
        </p:nvGrpSpPr>
        <p:grpSpPr>
          <a:xfrm>
            <a:off x="484134" y="3087382"/>
            <a:ext cx="1873835" cy="744860"/>
            <a:chOff x="410716" y="3087382"/>
            <a:chExt cx="1873835" cy="744860"/>
          </a:xfrm>
        </p:grpSpPr>
        <p:pic>
          <p:nvPicPr>
            <p:cNvPr id="48" name="Picture 2" descr="https://slcc.service-now.com/office365-3.pngx">
              <a:extLst>
                <a:ext uri="{FF2B5EF4-FFF2-40B4-BE49-F238E27FC236}">
                  <a16:creationId xmlns:a16="http://schemas.microsoft.com/office/drawing/2014/main" id="{CBE1038F-6413-4965-BA7B-1C704D83C99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10716" y="3087382"/>
              <a:ext cx="744860" cy="74486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835B9CD-C1AE-4936-B8AB-A0140EBB2E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45828" y="3098113"/>
              <a:ext cx="1038723" cy="727563"/>
            </a:xfrm>
            <a:prstGeom prst="rect">
              <a:avLst/>
            </a:prstGeom>
          </p:spPr>
        </p:pic>
      </p:grpSp>
      <p:sp>
        <p:nvSpPr>
          <p:cNvPr id="59" name="Arrow: Right 58">
            <a:extLst>
              <a:ext uri="{FF2B5EF4-FFF2-40B4-BE49-F238E27FC236}">
                <a16:creationId xmlns:a16="http://schemas.microsoft.com/office/drawing/2014/main" id="{303BEF50-D180-4A45-BB9E-85D9DA666084}"/>
              </a:ext>
            </a:extLst>
          </p:cNvPr>
          <p:cNvSpPr/>
          <p:nvPr/>
        </p:nvSpPr>
        <p:spPr>
          <a:xfrm rot="10800000" flipH="1">
            <a:off x="2256947" y="3244918"/>
            <a:ext cx="660809"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
        <p:nvSpPr>
          <p:cNvPr id="58" name="Arrow: Right 57">
            <a:extLst>
              <a:ext uri="{FF2B5EF4-FFF2-40B4-BE49-F238E27FC236}">
                <a16:creationId xmlns:a16="http://schemas.microsoft.com/office/drawing/2014/main" id="{89C2D102-D9CE-4E9E-8A84-34DC0941D7B2}"/>
              </a:ext>
            </a:extLst>
          </p:cNvPr>
          <p:cNvSpPr/>
          <p:nvPr/>
        </p:nvSpPr>
        <p:spPr>
          <a:xfrm flipH="1">
            <a:off x="6073628" y="3245666"/>
            <a:ext cx="635265"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37" name="Picture 36">
            <a:extLst>
              <a:ext uri="{FF2B5EF4-FFF2-40B4-BE49-F238E27FC236}">
                <a16:creationId xmlns:a16="http://schemas.microsoft.com/office/drawing/2014/main" id="{E77EC3AA-6582-4A51-84AA-2AB60BE91A14}"/>
              </a:ext>
            </a:extLst>
          </p:cNvPr>
          <p:cNvPicPr>
            <a:picLocks noChangeAspect="1"/>
          </p:cNvPicPr>
          <p:nvPr/>
        </p:nvPicPr>
        <p:blipFill>
          <a:blip r:embed="rId12"/>
          <a:stretch>
            <a:fillRect/>
          </a:stretch>
        </p:blipFill>
        <p:spPr>
          <a:xfrm>
            <a:off x="2906262" y="3188038"/>
            <a:ext cx="1494870" cy="792196"/>
          </a:xfrm>
          <a:prstGeom prst="rect">
            <a:avLst/>
          </a:prstGeom>
        </p:spPr>
      </p:pic>
      <p:pic>
        <p:nvPicPr>
          <p:cNvPr id="8" name="Picture 7">
            <a:extLst>
              <a:ext uri="{FF2B5EF4-FFF2-40B4-BE49-F238E27FC236}">
                <a16:creationId xmlns:a16="http://schemas.microsoft.com/office/drawing/2014/main" id="{D08DC87D-C9A9-442F-A998-E3EF0C24DC5D}"/>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7784" r="7057"/>
          <a:stretch/>
        </p:blipFill>
        <p:spPr>
          <a:xfrm>
            <a:off x="4763098" y="2023122"/>
            <a:ext cx="642904" cy="503305"/>
          </a:xfrm>
          <a:prstGeom prst="rect">
            <a:avLst/>
          </a:prstGeom>
        </p:spPr>
      </p:pic>
      <p:pic>
        <p:nvPicPr>
          <p:cNvPr id="12" name="Picture 11">
            <a:extLst>
              <a:ext uri="{FF2B5EF4-FFF2-40B4-BE49-F238E27FC236}">
                <a16:creationId xmlns:a16="http://schemas.microsoft.com/office/drawing/2014/main" id="{78AACE83-507F-4683-9478-05BFE940BA3E}"/>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7359" r="7482"/>
          <a:stretch/>
        </p:blipFill>
        <p:spPr>
          <a:xfrm>
            <a:off x="5475631" y="2028067"/>
            <a:ext cx="642903" cy="503305"/>
          </a:xfrm>
          <a:prstGeom prst="rect">
            <a:avLst/>
          </a:prstGeom>
        </p:spPr>
      </p:pic>
      <p:pic>
        <p:nvPicPr>
          <p:cNvPr id="14" name="Picture 13">
            <a:extLst>
              <a:ext uri="{FF2B5EF4-FFF2-40B4-BE49-F238E27FC236}">
                <a16:creationId xmlns:a16="http://schemas.microsoft.com/office/drawing/2014/main" id="{82397D83-2E90-44CC-8A01-5751E8E3D903}"/>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3678" r="4186"/>
          <a:stretch/>
        </p:blipFill>
        <p:spPr>
          <a:xfrm>
            <a:off x="5476120" y="2584667"/>
            <a:ext cx="642904" cy="502715"/>
          </a:xfrm>
          <a:prstGeom prst="rect">
            <a:avLst/>
          </a:prstGeom>
        </p:spPr>
      </p:pic>
      <p:pic>
        <p:nvPicPr>
          <p:cNvPr id="17" name="Picture 16">
            <a:extLst>
              <a:ext uri="{FF2B5EF4-FFF2-40B4-BE49-F238E27FC236}">
                <a16:creationId xmlns:a16="http://schemas.microsoft.com/office/drawing/2014/main" id="{8DACC4DA-0E08-4465-A612-125462C84EC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1606" t="-585" r="3634" b="585"/>
          <a:stretch/>
        </p:blipFill>
        <p:spPr>
          <a:xfrm>
            <a:off x="4764587" y="2584077"/>
            <a:ext cx="641415" cy="503305"/>
          </a:xfrm>
          <a:prstGeom prst="rect">
            <a:avLst/>
          </a:prstGeom>
        </p:spPr>
      </p:pic>
      <p:pic>
        <p:nvPicPr>
          <p:cNvPr id="19" name="Picture 18">
            <a:extLst>
              <a:ext uri="{FF2B5EF4-FFF2-40B4-BE49-F238E27FC236}">
                <a16:creationId xmlns:a16="http://schemas.microsoft.com/office/drawing/2014/main" id="{D3E2555D-C27A-45C4-81E8-2205A2489BDE}"/>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r="5285" b="8689"/>
          <a:stretch/>
        </p:blipFill>
        <p:spPr>
          <a:xfrm>
            <a:off x="2816463" y="2026921"/>
            <a:ext cx="1645862" cy="1060462"/>
          </a:xfrm>
          <a:prstGeom prst="rect">
            <a:avLst/>
          </a:prstGeom>
        </p:spPr>
      </p:pic>
      <p:sp>
        <p:nvSpPr>
          <p:cNvPr id="57" name="Arrow: Right 56">
            <a:extLst>
              <a:ext uri="{FF2B5EF4-FFF2-40B4-BE49-F238E27FC236}">
                <a16:creationId xmlns:a16="http://schemas.microsoft.com/office/drawing/2014/main" id="{9349FC29-56F5-4462-B78D-FD6F6CC8C935}"/>
              </a:ext>
            </a:extLst>
          </p:cNvPr>
          <p:cNvSpPr/>
          <p:nvPr/>
        </p:nvSpPr>
        <p:spPr>
          <a:xfrm rot="16200000" flipH="1">
            <a:off x="4383874" y="1803588"/>
            <a:ext cx="467790" cy="261966"/>
          </a:xfrm>
          <a:prstGeom prst="rightArrow">
            <a:avLst/>
          </a:prstGeom>
          <a:solidFill>
            <a:schemeClr val="accent1"/>
          </a:solidFill>
          <a:ln>
            <a:solidFill>
              <a:schemeClr val="bg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F35585D8-96A9-4C05-9FDC-B54FA40F152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b="16237"/>
          <a:stretch/>
        </p:blipFill>
        <p:spPr>
          <a:xfrm>
            <a:off x="4827690" y="3230075"/>
            <a:ext cx="1193213" cy="750159"/>
          </a:xfrm>
          <a:prstGeom prst="rect">
            <a:avLst/>
          </a:prstGeom>
        </p:spPr>
      </p:pic>
      <p:pic>
        <p:nvPicPr>
          <p:cNvPr id="35" name="Picture 2" descr="C:\Documents and Settings\Hugues\My Documents\rcs\Comm\2010-03 Verbier\ecran-liaisons.jpg">
            <a:extLst>
              <a:ext uri="{FF2B5EF4-FFF2-40B4-BE49-F238E27FC236}">
                <a16:creationId xmlns:a16="http://schemas.microsoft.com/office/drawing/2014/main" id="{81FBE8BC-4C9B-4959-982E-65E5B390D43F}"/>
              </a:ext>
            </a:extLst>
          </p:cNvPr>
          <p:cNvPicPr>
            <a:picLocks noChangeAspect="1" noChangeArrowheads="1"/>
          </p:cNvPicPr>
          <p:nvPr/>
        </p:nvPicPr>
        <p:blipFill>
          <a:blip r:embed="rId19" cstate="print">
            <a:duotone>
              <a:schemeClr val="accent1">
                <a:shade val="45000"/>
                <a:satMod val="135000"/>
              </a:schemeClr>
              <a:prstClr val="white"/>
            </a:duotone>
          </a:blip>
          <a:stretch>
            <a:fillRect/>
          </a:stretch>
        </p:blipFill>
        <p:spPr bwMode="auto">
          <a:xfrm>
            <a:off x="6888791" y="2868030"/>
            <a:ext cx="1775927" cy="964212"/>
          </a:xfrm>
          <a:prstGeom prst="rect">
            <a:avLst/>
          </a:prstGeom>
          <a:noFill/>
        </p:spPr>
      </p:pic>
    </p:spTree>
    <p:extLst>
      <p:ext uri="{BB962C8B-B14F-4D97-AF65-F5344CB8AC3E}">
        <p14:creationId xmlns:p14="http://schemas.microsoft.com/office/powerpoint/2010/main" val="283134380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35" name="TextBox 34">
            <a:extLst>
              <a:ext uri="{FF2B5EF4-FFF2-40B4-BE49-F238E27FC236}">
                <a16:creationId xmlns:a16="http://schemas.microsoft.com/office/drawing/2014/main" id="{A339C568-319D-4ED5-8113-F4F7A043002B}"/>
              </a:ext>
            </a:extLst>
          </p:cNvPr>
          <p:cNvSpPr txBox="1"/>
          <p:nvPr/>
        </p:nvSpPr>
        <p:spPr>
          <a:xfrm>
            <a:off x="251997" y="1368672"/>
            <a:ext cx="257315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00" dirty="0" err="1">
                <a:solidFill>
                  <a:schemeClr val="bg1"/>
                </a:solidFill>
                <a:latin typeface="Nunito Sans"/>
              </a:rPr>
              <a:t>Besucher</a:t>
            </a:r>
            <a:r>
              <a:rPr lang="en-GB" sz="1000" dirty="0">
                <a:solidFill>
                  <a:schemeClr val="bg1"/>
                </a:solidFill>
                <a:latin typeface="Nunito Sans"/>
              </a:rPr>
              <a:t>- und </a:t>
            </a:r>
            <a:r>
              <a:rPr lang="en-GB" sz="1000" dirty="0" err="1">
                <a:solidFill>
                  <a:schemeClr val="bg1"/>
                </a:solidFill>
                <a:latin typeface="Nunito Sans"/>
              </a:rPr>
              <a:t>Kalenderdaten</a:t>
            </a:r>
            <a:endParaRPr lang="en-GB" sz="1000" dirty="0">
              <a:solidFill>
                <a:schemeClr val="bg1"/>
              </a:solidFill>
              <a:latin typeface="Nunito Sans"/>
            </a:endParaRPr>
          </a:p>
          <a:p>
            <a:pPr algn="ctr"/>
            <a:endParaRPr lang="en-GB" sz="1000" dirty="0">
              <a:solidFill>
                <a:schemeClr val="bg1"/>
              </a:solidFill>
              <a:latin typeface="Nunito Sans" panose="00000500000000000000" pitchFamily="2" charset="0"/>
            </a:endParaRPr>
          </a:p>
        </p:txBody>
      </p:sp>
      <p:sp>
        <p:nvSpPr>
          <p:cNvPr id="36" name="TextBox 35">
            <a:extLst>
              <a:ext uri="{FF2B5EF4-FFF2-40B4-BE49-F238E27FC236}">
                <a16:creationId xmlns:a16="http://schemas.microsoft.com/office/drawing/2014/main" id="{E7A39843-4191-48CC-97B9-7D473C5E1E33}"/>
              </a:ext>
            </a:extLst>
          </p:cNvPr>
          <p:cNvSpPr txBox="1"/>
          <p:nvPr/>
        </p:nvSpPr>
        <p:spPr>
          <a:xfrm>
            <a:off x="3090032" y="1371535"/>
            <a:ext cx="2963935"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de" sz="1000" dirty="0">
                <a:solidFill>
                  <a:schemeClr val="bg1"/>
                </a:solidFill>
                <a:latin typeface="Nunito Sans"/>
              </a:rPr>
              <a:t>Standortgebundene Daten: Zeitzone</a:t>
            </a:r>
            <a:r>
              <a:rPr lang="fr-FR" sz="1000" dirty="0">
                <a:solidFill>
                  <a:schemeClr val="bg1"/>
                </a:solidFill>
                <a:latin typeface="Nunito Sans"/>
              </a:rPr>
              <a:t>n</a:t>
            </a:r>
            <a:r>
              <a:rPr lang="de" sz="1000" dirty="0">
                <a:solidFill>
                  <a:schemeClr val="bg1"/>
                </a:solidFill>
                <a:latin typeface="Nunito Sans"/>
              </a:rPr>
              <a:t>, Wetter, ...</a:t>
            </a:r>
            <a:endParaRPr lang="en-GB" sz="1000" dirty="0">
              <a:solidFill>
                <a:schemeClr val="bg1"/>
              </a:solidFill>
              <a:latin typeface="Nunito Sans"/>
            </a:endParaRPr>
          </a:p>
          <a:p>
            <a:pPr algn="ctr"/>
            <a:r>
              <a:rPr lang="en-GB" sz="1000" dirty="0">
                <a:solidFill>
                  <a:schemeClr val="bg1"/>
                </a:solidFill>
                <a:latin typeface="Nunito Sans" panose="00000500000000000000" pitchFamily="2" charset="0"/>
              </a:rPr>
              <a:t>, ...</a:t>
            </a:r>
          </a:p>
        </p:txBody>
      </p:sp>
      <p:sp>
        <p:nvSpPr>
          <p:cNvPr id="37" name="TextBox 36">
            <a:extLst>
              <a:ext uri="{FF2B5EF4-FFF2-40B4-BE49-F238E27FC236}">
                <a16:creationId xmlns:a16="http://schemas.microsoft.com/office/drawing/2014/main" id="{EADF5A22-02E7-4D76-BA74-56282DCA2548}"/>
              </a:ext>
            </a:extLst>
          </p:cNvPr>
          <p:cNvSpPr txBox="1"/>
          <p:nvPr/>
        </p:nvSpPr>
        <p:spPr>
          <a:xfrm>
            <a:off x="6318849" y="1367687"/>
            <a:ext cx="2573154"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50" dirty="0" err="1">
                <a:solidFill>
                  <a:schemeClr val="bg1"/>
                </a:solidFill>
                <a:latin typeface="Nunito Sans"/>
              </a:rPr>
              <a:t>Raumreservierungsdaten</a:t>
            </a:r>
            <a:r>
              <a:rPr lang="en-GB" sz="1050" dirty="0">
                <a:solidFill>
                  <a:schemeClr val="bg1"/>
                </a:solidFill>
                <a:latin typeface="Nunito Sans"/>
              </a:rPr>
              <a:t> </a:t>
            </a:r>
            <a:endParaRPr lang="en-GB" sz="1050" dirty="0">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sp>
        <p:nvSpPr>
          <p:cNvPr id="38" name="TextBox 37">
            <a:extLst>
              <a:ext uri="{FF2B5EF4-FFF2-40B4-BE49-F238E27FC236}">
                <a16:creationId xmlns:a16="http://schemas.microsoft.com/office/drawing/2014/main" id="{D0FDF7CD-0E38-40BB-9D89-B213CD300327}"/>
              </a:ext>
            </a:extLst>
          </p:cNvPr>
          <p:cNvSpPr txBox="1"/>
          <p:nvPr/>
        </p:nvSpPr>
        <p:spPr>
          <a:xfrm>
            <a:off x="-46105" y="3901998"/>
            <a:ext cx="9144000" cy="523220"/>
          </a:xfrm>
          <a:prstGeom prst="rect">
            <a:avLst/>
          </a:prstGeom>
          <a:noFill/>
          <a:ln>
            <a:noFill/>
          </a:ln>
        </p:spPr>
        <p:txBody>
          <a:bodyPr wrap="square" rtlCol="0" anchor="t">
            <a:spAutoFit/>
          </a:bodyPr>
          <a:lstStyle/>
          <a:p>
            <a:pPr algn="ctr"/>
            <a:r>
              <a:rPr lang="de" sz="1400" dirty="0">
                <a:latin typeface="Nunito Sans" panose="00000500000000000000" pitchFamily="2" charset="0"/>
              </a:rPr>
              <a:t>Keine Zwangszonen, Vorlagen- oder Design</a:t>
            </a:r>
            <a:r>
              <a:rPr lang="fr-FR" sz="1400" dirty="0">
                <a:latin typeface="Nunito Sans" panose="00000500000000000000" pitchFamily="2" charset="0"/>
              </a:rPr>
              <a:t>e</a:t>
            </a:r>
            <a:r>
              <a:rPr lang="de" sz="1400" dirty="0">
                <a:latin typeface="Nunito Sans" panose="00000500000000000000" pitchFamily="2" charset="0"/>
              </a:rPr>
              <a:t>inschränkungen.</a:t>
            </a:r>
          </a:p>
          <a:p>
            <a:pPr algn="ctr"/>
            <a:r>
              <a:rPr lang="de" sz="1400" dirty="0">
                <a:latin typeface="Nunito Sans"/>
              </a:rPr>
              <a:t>Keine Verzögerungen oder erzwungene Intervalle für Inhaltsaktualisierungen.</a:t>
            </a:r>
            <a:endParaRPr lang="en-GB" sz="1400" dirty="0">
              <a:latin typeface="Nunito Sans"/>
            </a:endParaRPr>
          </a:p>
        </p:txBody>
      </p:sp>
      <p:sp>
        <p:nvSpPr>
          <p:cNvPr id="41" name="Rectangle 40">
            <a:extLst>
              <a:ext uri="{FF2B5EF4-FFF2-40B4-BE49-F238E27FC236}">
                <a16:creationId xmlns:a16="http://schemas.microsoft.com/office/drawing/2014/main" id="{839D1BD6-FBC1-4D78-92D2-352F3E67D734}"/>
              </a:ext>
            </a:extLst>
          </p:cNvPr>
          <p:cNvSpPr/>
          <p:nvPr/>
        </p:nvSpPr>
        <p:spPr>
          <a:xfrm>
            <a:off x="428638" y="1996689"/>
            <a:ext cx="2306956" cy="8965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Connector 46">
            <a:extLst>
              <a:ext uri="{FF2B5EF4-FFF2-40B4-BE49-F238E27FC236}">
                <a16:creationId xmlns:a16="http://schemas.microsoft.com/office/drawing/2014/main" id="{46C77919-620A-47B7-BC65-DE357FAC8E7E}"/>
              </a:ext>
            </a:extLst>
          </p:cNvPr>
          <p:cNvCxnSpPr>
            <a:cxnSpLocks/>
          </p:cNvCxnSpPr>
          <p:nvPr/>
        </p:nvCxnSpPr>
        <p:spPr>
          <a:xfrm>
            <a:off x="2220686" y="3892300"/>
            <a:ext cx="45447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12BA3A9-4ECD-44DD-8D77-4C9082100FFD}"/>
              </a:ext>
            </a:extLst>
          </p:cNvPr>
          <p:cNvCxnSpPr>
            <a:cxnSpLocks/>
          </p:cNvCxnSpPr>
          <p:nvPr/>
        </p:nvCxnSpPr>
        <p:spPr>
          <a:xfrm>
            <a:off x="2220686" y="4425218"/>
            <a:ext cx="4544785" cy="0"/>
          </a:xfrm>
          <a:prstGeom prst="line">
            <a:avLst/>
          </a:prstGeom>
        </p:spPr>
        <p:style>
          <a:lnRef idx="1">
            <a:schemeClr val="accent1"/>
          </a:lnRef>
          <a:fillRef idx="0">
            <a:schemeClr val="accent1"/>
          </a:fillRef>
          <a:effectRef idx="0">
            <a:schemeClr val="accent1"/>
          </a:effectRef>
          <a:fontRef idx="minor">
            <a:schemeClr val="tx1"/>
          </a:fontRef>
        </p:style>
      </p:cxnSp>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129" y="72000"/>
            <a:ext cx="6708056" cy="648000"/>
          </a:xfrm>
        </p:spPr>
        <p:txBody>
          <a:bodyPr/>
          <a:lstStyle/>
          <a:p>
            <a:pPr algn="l"/>
            <a:r>
              <a:rPr lang="en-GB" sz="2400" dirty="0">
                <a:latin typeface="Nunito Sans Light"/>
              </a:rPr>
              <a:t>	</a:t>
            </a:r>
            <a:r>
              <a:rPr lang="de-DE" sz="2400" dirty="0">
                <a:latin typeface="Nunito Sans Light"/>
              </a:rPr>
              <a:t> Flexibilität</a:t>
            </a:r>
            <a:r>
              <a:rPr lang="en-GB" sz="2400" dirty="0">
                <a:latin typeface="Nunito Sans Light"/>
              </a:rPr>
              <a:t> </a:t>
            </a:r>
            <a:r>
              <a:rPr lang="en-GB" sz="2400" dirty="0" err="1">
                <a:latin typeface="Nunito Sans Light"/>
              </a:rPr>
              <a:t>bei</a:t>
            </a:r>
            <a:r>
              <a:rPr lang="en-GB" sz="2400" dirty="0">
                <a:latin typeface="Nunito Sans Light"/>
              </a:rPr>
              <a:t> </a:t>
            </a:r>
            <a:r>
              <a:rPr lang="en-GB" sz="2400" dirty="0" err="1">
                <a:latin typeface="Nunito Sans Light"/>
              </a:rPr>
              <a:t>Planung</a:t>
            </a:r>
            <a:r>
              <a:rPr lang="en-GB" sz="2400" dirty="0">
                <a:latin typeface="Nunito Sans Light"/>
              </a:rPr>
              <a:t> und Design.</a:t>
            </a:r>
          </a:p>
        </p:txBody>
      </p:sp>
      <p:pic>
        <p:nvPicPr>
          <p:cNvPr id="15" name="Picture 14">
            <a:extLst>
              <a:ext uri="{FF2B5EF4-FFF2-40B4-BE49-F238E27FC236}">
                <a16:creationId xmlns:a16="http://schemas.microsoft.com/office/drawing/2014/main" id="{2C405CB8-FC1F-41D3-9980-13EFC2237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844" y="1530565"/>
            <a:ext cx="3287895" cy="2191929"/>
          </a:xfrm>
          <a:prstGeom prst="rect">
            <a:avLst/>
          </a:prstGeom>
        </p:spPr>
      </p:pic>
      <p:pic>
        <p:nvPicPr>
          <p:cNvPr id="3" name="Picture 2">
            <a:extLst>
              <a:ext uri="{FF2B5EF4-FFF2-40B4-BE49-F238E27FC236}">
                <a16:creationId xmlns:a16="http://schemas.microsoft.com/office/drawing/2014/main" id="{F8B81A37-EDCD-437F-9F2B-0D973A6034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1595" y="1539792"/>
            <a:ext cx="3288600" cy="2192399"/>
          </a:xfrm>
          <a:prstGeom prst="rect">
            <a:avLst/>
          </a:prstGeom>
        </p:spPr>
      </p:pic>
      <p:pic>
        <p:nvPicPr>
          <p:cNvPr id="5" name="Picture 4">
            <a:extLst>
              <a:ext uri="{FF2B5EF4-FFF2-40B4-BE49-F238E27FC236}">
                <a16:creationId xmlns:a16="http://schemas.microsoft.com/office/drawing/2014/main" id="{B65CF03B-44C8-4762-8DEB-E70AF4029D9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2034" y="1539296"/>
            <a:ext cx="3288600" cy="2192399"/>
          </a:xfrm>
          <a:prstGeom prst="rect">
            <a:avLst/>
          </a:prstGeom>
        </p:spPr>
      </p:pic>
    </p:spTree>
    <p:extLst>
      <p:ext uri="{BB962C8B-B14F-4D97-AF65-F5344CB8AC3E}">
        <p14:creationId xmlns:p14="http://schemas.microsoft.com/office/powerpoint/2010/main" val="8971468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FDBAA3-02FF-4EB8-90D1-AA98C43B8A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6375" y="1041649"/>
            <a:ext cx="4978801" cy="3319200"/>
          </a:xfrm>
          <a:prstGeom prst="rect">
            <a:avLst/>
          </a:prstGeom>
        </p:spPr>
      </p:pic>
      <p:pic>
        <p:nvPicPr>
          <p:cNvPr id="3" name="Picture 2">
            <a:extLst>
              <a:ext uri="{FF2B5EF4-FFF2-40B4-BE49-F238E27FC236}">
                <a16:creationId xmlns:a16="http://schemas.microsoft.com/office/drawing/2014/main" id="{F6777CBB-60CB-4620-94EB-869891CCCE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42" y="1059410"/>
            <a:ext cx="4980225" cy="3320149"/>
          </a:xfrm>
          <a:prstGeom prst="rect">
            <a:avLst/>
          </a:prstGeom>
        </p:spPr>
      </p:pic>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de" sz="2400" dirty="0"/>
              <a:t> Flexibilität im Umgang mit Veranstaltungen oder    	 Notfällen.</a:t>
            </a:r>
            <a:endParaRPr lang="en-GB" sz="2400" dirty="0"/>
          </a:p>
        </p:txBody>
      </p:sp>
      <p:sp>
        <p:nvSpPr>
          <p:cNvPr id="27" name="Rectangle 26">
            <a:extLst>
              <a:ext uri="{FF2B5EF4-FFF2-40B4-BE49-F238E27FC236}">
                <a16:creationId xmlns:a16="http://schemas.microsoft.com/office/drawing/2014/main" id="{84A1EB45-8B3A-4788-B3F8-F21304E39385}"/>
              </a:ext>
            </a:extLst>
          </p:cNvPr>
          <p:cNvSpPr/>
          <p:nvPr/>
        </p:nvSpPr>
        <p:spPr>
          <a:xfrm>
            <a:off x="453988" y="1823351"/>
            <a:ext cx="3763336" cy="14464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6B28BFC5-116F-4C3C-9A74-D2FFAE43FE5B}"/>
              </a:ext>
            </a:extLst>
          </p:cNvPr>
          <p:cNvSpPr txBox="1"/>
          <p:nvPr/>
        </p:nvSpPr>
        <p:spPr>
          <a:xfrm>
            <a:off x="1965506" y="4082519"/>
            <a:ext cx="5212987" cy="738664"/>
          </a:xfrm>
          <a:prstGeom prst="rect">
            <a:avLst/>
          </a:prstGeom>
          <a:noFill/>
          <a:ln>
            <a:noFill/>
          </a:ln>
        </p:spPr>
        <p:txBody>
          <a:bodyPr wrap="square" rtlCol="0">
            <a:spAutoFit/>
          </a:bodyPr>
          <a:lstStyle/>
          <a:p>
            <a:pPr algn="ctr"/>
            <a:r>
              <a:rPr lang="de-DE" sz="1400" dirty="0">
                <a:latin typeface="Nunito Sans" panose="00000500000000000000" pitchFamily="2" charset="0"/>
              </a:rPr>
              <a:t>Kompatibilität mit Netzwerk-Triggern: Pager-Systeme, Evakuierungssysteme, AMX- und </a:t>
            </a:r>
            <a:r>
              <a:rPr lang="de-DE" sz="1400" dirty="0" err="1">
                <a:latin typeface="Nunito Sans" panose="00000500000000000000" pitchFamily="2" charset="0"/>
              </a:rPr>
              <a:t>Crestron</a:t>
            </a:r>
            <a:r>
              <a:rPr lang="de-DE" sz="1400" dirty="0">
                <a:latin typeface="Nunito Sans" panose="00000500000000000000" pitchFamily="2" charset="0"/>
              </a:rPr>
              <a:t>-Gebäudesteuerungen.</a:t>
            </a:r>
          </a:p>
        </p:txBody>
      </p:sp>
      <p:cxnSp>
        <p:nvCxnSpPr>
          <p:cNvPr id="40" name="Straight Connector 39">
            <a:extLst>
              <a:ext uri="{FF2B5EF4-FFF2-40B4-BE49-F238E27FC236}">
                <a16:creationId xmlns:a16="http://schemas.microsoft.com/office/drawing/2014/main" id="{796C9D2E-C807-4A65-BA97-99F268367F45}"/>
              </a:ext>
            </a:extLst>
          </p:cNvPr>
          <p:cNvCxnSpPr>
            <a:cxnSpLocks/>
          </p:cNvCxnSpPr>
          <p:nvPr/>
        </p:nvCxnSpPr>
        <p:spPr>
          <a:xfrm>
            <a:off x="1965506" y="4101850"/>
            <a:ext cx="52129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DA3E80A8-557B-4F67-A2C8-229282F49E08}"/>
              </a:ext>
            </a:extLst>
          </p:cNvPr>
          <p:cNvCxnSpPr>
            <a:cxnSpLocks/>
          </p:cNvCxnSpPr>
          <p:nvPr/>
        </p:nvCxnSpPr>
        <p:spPr>
          <a:xfrm>
            <a:off x="1965506" y="4755900"/>
            <a:ext cx="5212987"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Arrow: Right 19">
            <a:extLst>
              <a:ext uri="{FF2B5EF4-FFF2-40B4-BE49-F238E27FC236}">
                <a16:creationId xmlns:a16="http://schemas.microsoft.com/office/drawing/2014/main" id="{43E131D4-CD67-4356-97A0-B9EF945620DE}"/>
              </a:ext>
            </a:extLst>
          </p:cNvPr>
          <p:cNvSpPr/>
          <p:nvPr/>
        </p:nvSpPr>
        <p:spPr>
          <a:xfrm>
            <a:off x="4290204" y="2495909"/>
            <a:ext cx="627579" cy="247282"/>
          </a:xfrm>
          <a:prstGeom prst="rightArrow">
            <a:avLst/>
          </a:prstGeom>
          <a:solidFill>
            <a:schemeClr val="bg1"/>
          </a:solidFill>
          <a:ln>
            <a:solidFill>
              <a:srgbClr val="1B2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55313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0"/>
            <a:ext cx="9144000" cy="778934"/>
          </a:xfrm>
          <a:prstGeom prst="rect">
            <a:avLst/>
          </a:prstGeom>
          <a:gradFill>
            <a:gsLst>
              <a:gs pos="33000">
                <a:srgbClr val="24478E"/>
              </a:gs>
              <a:gs pos="0">
                <a:srgbClr val="191F38"/>
              </a:gs>
              <a:gs pos="100000">
                <a:srgbClr val="50B1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Content Placeholder 9">
            <a:extLst>
              <a:ext uri="{FF2B5EF4-FFF2-40B4-BE49-F238E27FC236}">
                <a16:creationId xmlns:a16="http://schemas.microsoft.com/office/drawing/2014/main" id="{F0010F60-00CE-4391-BDFD-092AA2D341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4800" y="72000"/>
            <a:ext cx="1100376" cy="536632"/>
          </a:xfrm>
          <a:prstGeom prst="rect">
            <a:avLst/>
          </a:prstGeom>
        </p:spPr>
      </p:pic>
      <p:sp>
        <p:nvSpPr>
          <p:cNvPr id="70" name="Title 5">
            <a:extLst>
              <a:ext uri="{FF2B5EF4-FFF2-40B4-BE49-F238E27FC236}">
                <a16:creationId xmlns:a16="http://schemas.microsoft.com/office/drawing/2014/main" id="{435E5F7D-5D5C-4A70-A0FA-0B7C54F44081}"/>
              </a:ext>
            </a:extLst>
          </p:cNvPr>
          <p:cNvSpPr>
            <a:spLocks noGrp="1"/>
          </p:cNvSpPr>
          <p:nvPr>
            <p:ph type="title"/>
          </p:nvPr>
        </p:nvSpPr>
        <p:spPr>
          <a:xfrm>
            <a:off x="15240" y="72000"/>
            <a:ext cx="8352000" cy="648000"/>
          </a:xfrm>
        </p:spPr>
        <p:txBody>
          <a:bodyPr/>
          <a:lstStyle/>
          <a:p>
            <a:pPr algn="l"/>
            <a:r>
              <a:rPr lang="en-GB" dirty="0"/>
              <a:t>	</a:t>
            </a:r>
            <a:r>
              <a:rPr lang="de-DE" sz="2400" dirty="0"/>
              <a:t> Universell – Ein System für jede Anzeigeart.</a:t>
            </a:r>
            <a:endParaRPr lang="en-GB" sz="2400" dirty="0"/>
          </a:p>
        </p:txBody>
      </p:sp>
      <p:sp>
        <p:nvSpPr>
          <p:cNvPr id="15" name="TextBox 14">
            <a:extLst>
              <a:ext uri="{FF2B5EF4-FFF2-40B4-BE49-F238E27FC236}">
                <a16:creationId xmlns:a16="http://schemas.microsoft.com/office/drawing/2014/main" id="{1CBA2709-E5B1-4D2F-8CDB-2D37FD96B7FB}"/>
              </a:ext>
            </a:extLst>
          </p:cNvPr>
          <p:cNvSpPr txBox="1"/>
          <p:nvPr/>
        </p:nvSpPr>
        <p:spPr>
          <a:xfrm>
            <a:off x="3404094" y="1184661"/>
            <a:ext cx="2240727"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50" dirty="0">
                <a:solidFill>
                  <a:schemeClr val="bg1"/>
                </a:solidFill>
                <a:latin typeface="Nunito Sans" panose="00000500000000000000" pitchFamily="2" charset="0"/>
              </a:rPr>
              <a:t>Video-Wände</a:t>
            </a:r>
          </a:p>
          <a:p>
            <a:pPr algn="ctr"/>
            <a:endParaRPr lang="en-GB" sz="1050" dirty="0">
              <a:solidFill>
                <a:schemeClr val="bg1"/>
              </a:solidFill>
              <a:latin typeface="Nunito Sans" panose="00000500000000000000" pitchFamily="2" charset="0"/>
            </a:endParaRPr>
          </a:p>
        </p:txBody>
      </p:sp>
      <p:sp>
        <p:nvSpPr>
          <p:cNvPr id="16" name="TextBox 15">
            <a:extLst>
              <a:ext uri="{FF2B5EF4-FFF2-40B4-BE49-F238E27FC236}">
                <a16:creationId xmlns:a16="http://schemas.microsoft.com/office/drawing/2014/main" id="{673AB370-C708-4474-AD82-E6A0DA8D461C}"/>
              </a:ext>
            </a:extLst>
          </p:cNvPr>
          <p:cNvSpPr txBox="1"/>
          <p:nvPr/>
        </p:nvSpPr>
        <p:spPr>
          <a:xfrm>
            <a:off x="764812" y="1184661"/>
            <a:ext cx="2373761" cy="4001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de-DE" sz="1000" dirty="0">
                <a:solidFill>
                  <a:schemeClr val="bg1"/>
                </a:solidFill>
                <a:latin typeface="Nunito Sans" panose="00000500000000000000" pitchFamily="2" charset="0"/>
              </a:rPr>
              <a:t>Horizontaler und vertikaler Output</a:t>
            </a:r>
          </a:p>
          <a:p>
            <a:pPr algn="ctr"/>
            <a:endParaRPr lang="en-GB" sz="1000" dirty="0">
              <a:solidFill>
                <a:schemeClr val="bg1"/>
              </a:solidFill>
              <a:latin typeface="Nunito Sans" panose="00000500000000000000" pitchFamily="2" charset="0"/>
            </a:endParaRPr>
          </a:p>
        </p:txBody>
      </p:sp>
      <p:sp>
        <p:nvSpPr>
          <p:cNvPr id="17" name="TextBox 16">
            <a:extLst>
              <a:ext uri="{FF2B5EF4-FFF2-40B4-BE49-F238E27FC236}">
                <a16:creationId xmlns:a16="http://schemas.microsoft.com/office/drawing/2014/main" id="{3B053225-6CB2-424F-9DB8-066603285F28}"/>
              </a:ext>
            </a:extLst>
          </p:cNvPr>
          <p:cNvSpPr txBox="1"/>
          <p:nvPr/>
        </p:nvSpPr>
        <p:spPr>
          <a:xfrm>
            <a:off x="5910339" y="1184661"/>
            <a:ext cx="2373761"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GB" sz="1050" dirty="0">
                <a:solidFill>
                  <a:schemeClr val="bg1"/>
                </a:solidFill>
                <a:latin typeface="Nunito Sans" panose="00000500000000000000" pitchFamily="2" charset="0"/>
              </a:rPr>
              <a:t>LED-</a:t>
            </a:r>
            <a:r>
              <a:rPr lang="en-GB" sz="1050" dirty="0" err="1">
                <a:solidFill>
                  <a:schemeClr val="bg1"/>
                </a:solidFill>
                <a:latin typeface="Nunito Sans" panose="00000500000000000000" pitchFamily="2" charset="0"/>
              </a:rPr>
              <a:t>Anzeigen</a:t>
            </a:r>
            <a:endParaRPr lang="en-GB" sz="1050" dirty="0">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sp>
        <p:nvSpPr>
          <p:cNvPr id="23" name="TextBox 22">
            <a:extLst>
              <a:ext uri="{FF2B5EF4-FFF2-40B4-BE49-F238E27FC236}">
                <a16:creationId xmlns:a16="http://schemas.microsoft.com/office/drawing/2014/main" id="{A4612DDA-D9AD-41CA-9EC0-96BA52CFA18F}"/>
              </a:ext>
            </a:extLst>
          </p:cNvPr>
          <p:cNvSpPr txBox="1"/>
          <p:nvPr/>
        </p:nvSpPr>
        <p:spPr>
          <a:xfrm>
            <a:off x="3404093" y="2888070"/>
            <a:ext cx="2240725"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gn="ctr"/>
            <a:r>
              <a:rPr lang="en-GB" sz="1050" dirty="0">
                <a:solidFill>
                  <a:schemeClr val="bg1"/>
                </a:solidFill>
                <a:latin typeface="Nunito Sans"/>
              </a:rPr>
              <a:t>Touch-screen </a:t>
            </a:r>
            <a:r>
              <a:rPr lang="en-GB" sz="1050" dirty="0" err="1">
                <a:solidFill>
                  <a:schemeClr val="bg1"/>
                </a:solidFill>
                <a:latin typeface="Nunito Sans"/>
              </a:rPr>
              <a:t>Kioske</a:t>
            </a:r>
            <a:endParaRPr lang="en-GB" sz="1050" dirty="0" err="1">
              <a:solidFill>
                <a:schemeClr val="bg1"/>
              </a:solidFill>
              <a:latin typeface="Nunito Sans" panose="00000500000000000000" pitchFamily="2" charset="0"/>
            </a:endParaRPr>
          </a:p>
          <a:p>
            <a:pPr algn="ctr"/>
            <a:endParaRPr lang="en-GB" sz="1050" dirty="0">
              <a:solidFill>
                <a:schemeClr val="bg1"/>
              </a:solidFill>
              <a:latin typeface="Nunito Sans" panose="00000500000000000000" pitchFamily="2" charset="0"/>
            </a:endParaRPr>
          </a:p>
        </p:txBody>
      </p:sp>
      <p:pic>
        <p:nvPicPr>
          <p:cNvPr id="11" name="Picture 10">
            <a:extLst>
              <a:ext uri="{FF2B5EF4-FFF2-40B4-BE49-F238E27FC236}">
                <a16:creationId xmlns:a16="http://schemas.microsoft.com/office/drawing/2014/main" id="{3E5905B1-17D4-46CA-B016-BDC87BAE483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078" b="13701"/>
          <a:stretch/>
        </p:blipFill>
        <p:spPr>
          <a:xfrm>
            <a:off x="3404094" y="3239036"/>
            <a:ext cx="2240724" cy="1168478"/>
          </a:xfrm>
          <a:prstGeom prst="rect">
            <a:avLst/>
          </a:prstGeom>
        </p:spPr>
      </p:pic>
      <p:pic>
        <p:nvPicPr>
          <p:cNvPr id="10" name="Picture 9">
            <a:extLst>
              <a:ext uri="{FF2B5EF4-FFF2-40B4-BE49-F238E27FC236}">
                <a16:creationId xmlns:a16="http://schemas.microsoft.com/office/drawing/2014/main" id="{8DCABAAC-210C-4157-B6F8-1A92F330E31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308" b="21874"/>
          <a:stretch/>
        </p:blipFill>
        <p:spPr>
          <a:xfrm>
            <a:off x="3404092" y="1545270"/>
            <a:ext cx="2240726" cy="1168477"/>
          </a:xfrm>
          <a:prstGeom prst="rect">
            <a:avLst/>
          </a:prstGeom>
        </p:spPr>
      </p:pic>
      <p:pic>
        <p:nvPicPr>
          <p:cNvPr id="3" name="Picture 2">
            <a:extLst>
              <a:ext uri="{FF2B5EF4-FFF2-40B4-BE49-F238E27FC236}">
                <a16:creationId xmlns:a16="http://schemas.microsoft.com/office/drawing/2014/main" id="{CF766015-9643-4158-98F9-714F4236E0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0017" b="11681"/>
          <a:stretch/>
        </p:blipFill>
        <p:spPr>
          <a:xfrm>
            <a:off x="3404091" y="1545268"/>
            <a:ext cx="2240727" cy="1168479"/>
          </a:xfrm>
          <a:prstGeom prst="rect">
            <a:avLst/>
          </a:prstGeom>
        </p:spPr>
      </p:pic>
      <p:pic>
        <p:nvPicPr>
          <p:cNvPr id="4" name="Picture 3">
            <a:extLst>
              <a:ext uri="{FF2B5EF4-FFF2-40B4-BE49-F238E27FC236}">
                <a16:creationId xmlns:a16="http://schemas.microsoft.com/office/drawing/2014/main" id="{E22BDD76-9A2C-4FCD-A643-D531584B05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7705" t="102" r="27342" b="-102"/>
          <a:stretch/>
        </p:blipFill>
        <p:spPr>
          <a:xfrm>
            <a:off x="764808" y="1535626"/>
            <a:ext cx="2373765" cy="2874807"/>
          </a:xfrm>
          <a:prstGeom prst="rect">
            <a:avLst/>
          </a:prstGeom>
        </p:spPr>
      </p:pic>
      <p:pic>
        <p:nvPicPr>
          <p:cNvPr id="5" name="Picture 4">
            <a:extLst>
              <a:ext uri="{FF2B5EF4-FFF2-40B4-BE49-F238E27FC236}">
                <a16:creationId xmlns:a16="http://schemas.microsoft.com/office/drawing/2014/main" id="{537ABA31-D48A-4146-926E-29BC675BC6F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7312" t="20366" r="30632" b="3569"/>
          <a:stretch/>
        </p:blipFill>
        <p:spPr>
          <a:xfrm>
            <a:off x="5910337" y="1545267"/>
            <a:ext cx="2373761" cy="2862247"/>
          </a:xfrm>
          <a:prstGeom prst="rect">
            <a:avLst/>
          </a:prstGeom>
        </p:spPr>
      </p:pic>
    </p:spTree>
    <p:extLst>
      <p:ext uri="{BB962C8B-B14F-4D97-AF65-F5344CB8AC3E}">
        <p14:creationId xmlns:p14="http://schemas.microsoft.com/office/powerpoint/2010/main" val="875975131"/>
      </p:ext>
    </p:extLst>
  </p:cSld>
  <p:clrMapOvr>
    <a:masterClrMapping/>
  </p:clrMapOvr>
  <p:transition/>
</p:sld>
</file>

<file path=ppt/theme/theme1.xml><?xml version="1.0" encoding="utf-8"?>
<a:theme xmlns:a="http://schemas.openxmlformats.org/drawingml/2006/main" name="DSA">
  <a:themeElements>
    <a:clrScheme name="SpinetiX 2015">
      <a:dk1>
        <a:sysClr val="windowText" lastClr="000000"/>
      </a:dk1>
      <a:lt1>
        <a:sysClr val="window" lastClr="FFFFFF"/>
      </a:lt1>
      <a:dk2>
        <a:srgbClr val="1468B3"/>
      </a:dk2>
      <a:lt2>
        <a:srgbClr val="808080"/>
      </a:lt2>
      <a:accent1>
        <a:srgbClr val="1468B3"/>
      </a:accent1>
      <a:accent2>
        <a:srgbClr val="C0504D"/>
      </a:accent2>
      <a:accent3>
        <a:srgbClr val="9BBB59"/>
      </a:accent3>
      <a:accent4>
        <a:srgbClr val="8064A2"/>
      </a:accent4>
      <a:accent5>
        <a:srgbClr val="4BACC6"/>
      </a:accent5>
      <a:accent6>
        <a:srgbClr val="F79646"/>
      </a:accent6>
      <a:hlink>
        <a:srgbClr val="1468B3"/>
      </a:hlink>
      <a:folHlink>
        <a:srgbClr val="1468B3"/>
      </a:folHlink>
    </a:clrScheme>
    <a:fontScheme name="SpinetiX 2015">
      <a:majorFont>
        <a:latin typeface="Myriad Pro Cond"/>
        <a:ea typeface=""/>
        <a:cs typeface=""/>
      </a:majorFont>
      <a:minorFont>
        <a:latin typeface="Myriad Pro Cond"/>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pinetiX CPP Forum (2015).potx [Lecture seule]" id="{42C87BFE-E27A-4DF2-AE33-4F2BBEBD6257}" vid="{F77CC7C9-6846-4AB1-BCFA-E80997E3128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DC48F20D6789B4883B9B16C704719FA" ma:contentTypeVersion="8" ma:contentTypeDescription="Create a new document." ma:contentTypeScope="" ma:versionID="a0899b1a6310a71b772a8b5977c9936d">
  <xsd:schema xmlns:xsd="http://www.w3.org/2001/XMLSchema" xmlns:xs="http://www.w3.org/2001/XMLSchema" xmlns:p="http://schemas.microsoft.com/office/2006/metadata/properties" xmlns:ns2="80be8bc2-2dd2-4778-a2bd-887f1523b063" xmlns:ns3="c313f6ba-59b7-4500-a26a-414d5d09073f" targetNamespace="http://schemas.microsoft.com/office/2006/metadata/properties" ma:root="true" ma:fieldsID="e05dc61848ab7346fab2dc7147bf5601" ns2:_="" ns3:_="">
    <xsd:import namespace="80be8bc2-2dd2-4778-a2bd-887f1523b063"/>
    <xsd:import namespace="c313f6ba-59b7-4500-a26a-414d5d09073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be8bc2-2dd2-4778-a2bd-887f1523b06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313f6ba-59b7-4500-a26a-414d5d09073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3A963D-6BD2-49C5-A48C-1B4766CE1F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be8bc2-2dd2-4778-a2bd-887f1523b063"/>
    <ds:schemaRef ds:uri="c313f6ba-59b7-4500-a26a-414d5d0907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A97C339-4D86-4C19-A234-3C468B726FE6}">
  <ds:schemaRefs>
    <ds:schemaRef ds:uri="http://schemas.microsoft.com/sharepoint/v3/contenttype/forms"/>
  </ds:schemaRefs>
</ds:datastoreItem>
</file>

<file path=customXml/itemProps3.xml><?xml version="1.0" encoding="utf-8"?>
<ds:datastoreItem xmlns:ds="http://schemas.openxmlformats.org/officeDocument/2006/customXml" ds:itemID="{048282EE-611E-4F71-AC8C-43B88623ED3A}">
  <ds:schemaRefs>
    <ds:schemaRef ds:uri="http://purl.org/dc/elements/1.1/"/>
    <ds:schemaRef ds:uri="http://schemas.microsoft.com/office/2006/metadata/properties"/>
    <ds:schemaRef ds:uri="c313f6ba-59b7-4500-a26a-414d5d09073f"/>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0be8bc2-2dd2-4778-a2bd-887f1523b06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2928</TotalTime>
  <Words>526</Words>
  <Application>Microsoft Office PowerPoint</Application>
  <PresentationFormat>On-screen Show (16:9)</PresentationFormat>
  <Paragraphs>123</Paragraphs>
  <Slides>15</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Noto Sans</vt:lpstr>
      <vt:lpstr>Wingdings</vt:lpstr>
      <vt:lpstr>Nunito Sans ExtraLight</vt:lpstr>
      <vt:lpstr>Nunito Sans</vt:lpstr>
      <vt:lpstr>Nunito Sans ExtraBold</vt:lpstr>
      <vt:lpstr>Nunito Sans SemiBold</vt:lpstr>
      <vt:lpstr>Arial</vt:lpstr>
      <vt:lpstr>Calibri</vt:lpstr>
      <vt:lpstr>Nunito Sans Light</vt:lpstr>
      <vt:lpstr>Myriad Pro Cond</vt:lpstr>
      <vt:lpstr>DSA</vt:lpstr>
      <vt:lpstr>Ein einzigartiger Kanal für Ihre Kommunikation</vt:lpstr>
      <vt:lpstr>Wir erwecken Ihre Geschichte zum Leben.</vt:lpstr>
      <vt:lpstr>Sie bringen die Menschen näher zusammen.</vt:lpstr>
      <vt:lpstr>PowerPoint Presentation</vt:lpstr>
      <vt:lpstr>PowerPoint Presentation</vt:lpstr>
      <vt:lpstr> Wie? Dynamischer Inhalt mit Echtzeit-Informationen.</vt:lpstr>
      <vt:lpstr>  Flexibilität bei Planung und Design.</vt:lpstr>
      <vt:lpstr>  Flexibilität im Umgang mit Veranstaltungen oder      Notfällen.</vt:lpstr>
      <vt:lpstr>  Universell – Ein System für jede Anzeigeart.</vt:lpstr>
      <vt:lpstr>PowerPoint Presentation</vt:lpstr>
      <vt:lpstr>  Intuitiv gestalten, laufen lassen ..</vt:lpstr>
      <vt:lpstr>  Die komplette Digital-Signage-Lösung.</vt:lpstr>
      <vt:lpstr>Denken Sie gross.</vt:lpstr>
      <vt:lpstr>  Lassen Sie uns jetzt über Ihr Projekt reden..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Unique Channel for  Hospitality Communication</dc:title>
  <dc:creator>Nikola Knezovic</dc:creator>
  <cp:lastModifiedBy>Krasimir Peykovski</cp:lastModifiedBy>
  <cp:revision>75</cp:revision>
  <dcterms:modified xsi:type="dcterms:W3CDTF">2019-04-30T13:32:05Z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0x0101002DC48F20D6789B4883B9B16C704719FA</vt:lpwstr>
  </property>
</Properties>
</file>