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931" r:id="rId4"/>
  </p:sldMasterIdLst>
  <p:notesMasterIdLst>
    <p:notesMasterId r:id="rId20"/>
  </p:notesMasterIdLst>
  <p:handoutMasterIdLst>
    <p:handoutMasterId r:id="rId21"/>
  </p:handoutMasterIdLst>
  <p:sldIdLst>
    <p:sldId id="552" r:id="rId5"/>
    <p:sldId id="555" r:id="rId6"/>
    <p:sldId id="590" r:id="rId7"/>
    <p:sldId id="585" r:id="rId8"/>
    <p:sldId id="584" r:id="rId9"/>
    <p:sldId id="581" r:id="rId10"/>
    <p:sldId id="587" r:id="rId11"/>
    <p:sldId id="573" r:id="rId12"/>
    <p:sldId id="586" r:id="rId13"/>
    <p:sldId id="566" r:id="rId14"/>
    <p:sldId id="588" r:id="rId15"/>
    <p:sldId id="589" r:id="rId16"/>
    <p:sldId id="568" r:id="rId17"/>
    <p:sldId id="580" r:id="rId18"/>
    <p:sldId id="258" r:id="rId19"/>
  </p:sldIdLst>
  <p:sldSz cx="9144000" cy="5143500" type="screen16x9"/>
  <p:notesSz cx="7315200" cy="12344400"/>
  <p:embeddedFontLst>
    <p:embeddedFont>
      <p:font typeface="Calibri" panose="020F0502020204030204" pitchFamily="34" charset="0"/>
      <p:regular r:id="rId22"/>
      <p:bold r:id="rId23"/>
      <p:italic r:id="rId24"/>
      <p:boldItalic r:id="rId25"/>
    </p:embeddedFont>
    <p:embeddedFont>
      <p:font typeface="Myriad Pro Cond" panose="020B0506030403020204" pitchFamily="34" charset="0"/>
      <p:regular r:id="rId26"/>
      <p:bold r:id="rId27"/>
      <p:italic r:id="rId28"/>
      <p:boldItalic r:id="rId29"/>
    </p:embeddedFont>
    <p:embeddedFont>
      <p:font typeface="Noto Sans" panose="020B0604020202020204" charset="0"/>
      <p:regular r:id="rId30"/>
    </p:embeddedFont>
    <p:embeddedFont>
      <p:font typeface="Nunito Sans" panose="00000500000000000000" pitchFamily="2" charset="0"/>
      <p:regular r:id="rId31"/>
      <p:bold r:id="rId32"/>
      <p:italic r:id="rId33"/>
      <p:boldItalic r:id="rId34"/>
    </p:embeddedFont>
    <p:embeddedFont>
      <p:font typeface="Nunito Sans ExtraBold" panose="00000900000000000000" pitchFamily="2" charset="0"/>
      <p:bold r:id="rId35"/>
      <p:boldItalic r:id="rId36"/>
    </p:embeddedFont>
    <p:embeddedFont>
      <p:font typeface="Nunito Sans ExtraLight" panose="00000300000000000000" pitchFamily="2" charset="0"/>
      <p:regular r:id="rId37"/>
      <p:italic r:id="rId38"/>
    </p:embeddedFont>
    <p:embeddedFont>
      <p:font typeface="Nunito Sans Light" panose="00000400000000000000" pitchFamily="2" charset="0"/>
      <p:regular r:id="rId39"/>
      <p:italic r:id="rId40"/>
    </p:embeddedFont>
    <p:embeddedFont>
      <p:font typeface="Nunito Sans SemiBold" panose="00000700000000000000" pitchFamily="2" charset="0"/>
      <p:bold r:id="rId41"/>
      <p:boldItalic r:id="rId42"/>
    </p:embeddedFont>
  </p:embeddedFontLst>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orge Preston" initials="GP" lastIdx="16" clrIdx="0">
    <p:extLst>
      <p:ext uri="{19B8F6BF-5375-455C-9EA6-DF929625EA0E}">
        <p15:presenceInfo xmlns:p15="http://schemas.microsoft.com/office/powerpoint/2012/main" userId="George Preston" providerId="None"/>
      </p:ext>
    </p:extLst>
  </p:cmAuthor>
  <p:cmAuthor id="2" name="Krasimir Peykovski" initials="KP" lastIdx="1" clrIdx="1">
    <p:extLst>
      <p:ext uri="{19B8F6BF-5375-455C-9EA6-DF929625EA0E}">
        <p15:presenceInfo xmlns:p15="http://schemas.microsoft.com/office/powerpoint/2012/main" userId="S::Krasimir.Peykovski@spinetix.com::0b92663e-ab90-4ae4-a90e-d0aa385e54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3766"/>
    <a:srgbClr val="76B8DF"/>
    <a:srgbClr val="DCD7E3"/>
    <a:srgbClr val="1468B3"/>
    <a:srgbClr val="1777CF"/>
    <a:srgbClr val="1984E5"/>
    <a:srgbClr val="479DEB"/>
    <a:srgbClr val="14688B"/>
    <a:srgbClr val="00B05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30D320-B452-45D3-8DB2-22ACB8C2FE98}" v="4" dt="2019-04-30T13:11:56.3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99" autoAdjust="0"/>
    <p:restoredTop sz="87707" autoAdjust="0"/>
  </p:normalViewPr>
  <p:slideViewPr>
    <p:cSldViewPr snapToGrid="0">
      <p:cViewPr varScale="1">
        <p:scale>
          <a:sx n="157" d="100"/>
          <a:sy n="157" d="100"/>
        </p:scale>
        <p:origin x="360" y="126"/>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9" Type="http://schemas.openxmlformats.org/officeDocument/2006/relationships/font" Target="fonts/font18.fntdata"/><Relationship Id="rId3" Type="http://schemas.openxmlformats.org/officeDocument/2006/relationships/customXml" Target="../customXml/item3.xml"/><Relationship Id="rId21" Type="http://schemas.openxmlformats.org/officeDocument/2006/relationships/handoutMaster" Target="handoutMasters/handoutMaster1.xml"/><Relationship Id="rId34" Type="http://schemas.openxmlformats.org/officeDocument/2006/relationships/font" Target="fonts/font13.fntdata"/><Relationship Id="rId42" Type="http://schemas.openxmlformats.org/officeDocument/2006/relationships/font" Target="fonts/font21.fntdata"/><Relationship Id="rId47"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font" Target="fonts/font8.fntdata"/><Relationship Id="rId41" Type="http://schemas.openxmlformats.org/officeDocument/2006/relationships/font" Target="fonts/font20.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font" Target="fonts/font19.fntdata"/><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0.fntdata"/><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asimir Peykovski" userId="0b92663e-ab90-4ae4-a90e-d0aa385e5446" providerId="ADAL" clId="{B3B23206-6E60-4DE6-9914-593E542C13C6}"/>
    <pc:docChg chg="undo custSel modSld">
      <pc:chgData name="Krasimir Peykovski" userId="0b92663e-ab90-4ae4-a90e-d0aa385e5446" providerId="ADAL" clId="{B3B23206-6E60-4DE6-9914-593E542C13C6}" dt="2019-03-14T15:51:35.394" v="2080" actId="20577"/>
      <pc:docMkLst>
        <pc:docMk/>
      </pc:docMkLst>
      <pc:sldChg chg="modNotesTx">
        <pc:chgData name="Krasimir Peykovski" userId="0b92663e-ab90-4ae4-a90e-d0aa385e5446" providerId="ADAL" clId="{B3B23206-6E60-4DE6-9914-593E542C13C6}" dt="2019-03-04T13:13:12.559" v="85" actId="20577"/>
        <pc:sldMkLst>
          <pc:docMk/>
          <pc:sldMk cId="3276120026" sldId="552"/>
        </pc:sldMkLst>
      </pc:sldChg>
      <pc:sldChg chg="modSp modNotesTx">
        <pc:chgData name="Krasimir Peykovski" userId="0b92663e-ab90-4ae4-a90e-d0aa385e5446" providerId="ADAL" clId="{B3B23206-6E60-4DE6-9914-593E542C13C6}" dt="2019-03-13T09:26:48.275" v="1762" actId="1076"/>
        <pc:sldMkLst>
          <pc:docMk/>
          <pc:sldMk cId="454383186" sldId="555"/>
        </pc:sldMkLst>
        <pc:spChg chg="mod">
          <ac:chgData name="Krasimir Peykovski" userId="0b92663e-ab90-4ae4-a90e-d0aa385e5446" providerId="ADAL" clId="{B3B23206-6E60-4DE6-9914-593E542C13C6}" dt="2019-03-13T09:26:48.275" v="1762" actId="1076"/>
          <ac:spMkLst>
            <pc:docMk/>
            <pc:sldMk cId="454383186" sldId="555"/>
            <ac:spMk id="22" creationId="{13177110-A714-454D-8635-A964B6C4800A}"/>
          </ac:spMkLst>
        </pc:spChg>
        <pc:picChg chg="mod">
          <ac:chgData name="Krasimir Peykovski" userId="0b92663e-ab90-4ae4-a90e-d0aa385e5446" providerId="ADAL" clId="{B3B23206-6E60-4DE6-9914-593E542C13C6}" dt="2019-03-13T09:26:45.254" v="1761" actId="14826"/>
          <ac:picMkLst>
            <pc:docMk/>
            <pc:sldMk cId="454383186" sldId="555"/>
            <ac:picMk id="21" creationId="{86AFFF7D-9B59-4AB6-A58D-33E46333591F}"/>
          </ac:picMkLst>
        </pc:picChg>
        <pc:picChg chg="mod">
          <ac:chgData name="Krasimir Peykovski" userId="0b92663e-ab90-4ae4-a90e-d0aa385e5446" providerId="ADAL" clId="{B3B23206-6E60-4DE6-9914-593E542C13C6}" dt="2019-03-04T13:13:01.503" v="68" actId="1038"/>
          <ac:picMkLst>
            <pc:docMk/>
            <pc:sldMk cId="454383186" sldId="555"/>
            <ac:picMk id="36" creationId="{3C2A660E-014C-4493-AF86-ED9B56FA5879}"/>
          </ac:picMkLst>
        </pc:picChg>
      </pc:sldChg>
      <pc:sldChg chg="addSp modSp">
        <pc:chgData name="Krasimir Peykovski" userId="0b92663e-ab90-4ae4-a90e-d0aa385e5446" providerId="ADAL" clId="{B3B23206-6E60-4DE6-9914-593E542C13C6}" dt="2019-03-04T13:47:49.223" v="1709" actId="1076"/>
        <pc:sldMkLst>
          <pc:docMk/>
          <pc:sldMk cId="2853176762" sldId="566"/>
        </pc:sldMkLst>
        <pc:spChg chg="add mod">
          <ac:chgData name="Krasimir Peykovski" userId="0b92663e-ab90-4ae4-a90e-d0aa385e5446" providerId="ADAL" clId="{B3B23206-6E60-4DE6-9914-593E542C13C6}" dt="2019-03-04T13:47:49.223" v="1709" actId="1076"/>
          <ac:spMkLst>
            <pc:docMk/>
            <pc:sldMk cId="2853176762" sldId="566"/>
            <ac:spMk id="21" creationId="{522819B3-5594-4E37-B18B-DBF3A7FB3590}"/>
          </ac:spMkLst>
        </pc:spChg>
        <pc:spChg chg="mod">
          <ac:chgData name="Krasimir Peykovski" userId="0b92663e-ab90-4ae4-a90e-d0aa385e5446" providerId="ADAL" clId="{B3B23206-6E60-4DE6-9914-593E542C13C6}" dt="2019-03-04T13:47:29.749" v="1690" actId="20577"/>
          <ac:spMkLst>
            <pc:docMk/>
            <pc:sldMk cId="2853176762" sldId="566"/>
            <ac:spMk id="27" creationId="{6D899802-C844-4FEB-BD2C-A69C45AC7F9E}"/>
          </ac:spMkLst>
        </pc:spChg>
      </pc:sldChg>
      <pc:sldChg chg="modSp">
        <pc:chgData name="Krasimir Peykovski" userId="0b92663e-ab90-4ae4-a90e-d0aa385e5446" providerId="ADAL" clId="{B3B23206-6E60-4DE6-9914-593E542C13C6}" dt="2019-03-04T13:48:59.397" v="1760" actId="20577"/>
        <pc:sldMkLst>
          <pc:docMk/>
          <pc:sldMk cId="453828260" sldId="568"/>
        </pc:sldMkLst>
        <pc:spChg chg="mod">
          <ac:chgData name="Krasimir Peykovski" userId="0b92663e-ab90-4ae4-a90e-d0aa385e5446" providerId="ADAL" clId="{B3B23206-6E60-4DE6-9914-593E542C13C6}" dt="2019-03-04T13:48:59.397" v="1760" actId="20577"/>
          <ac:spMkLst>
            <pc:docMk/>
            <pc:sldMk cId="453828260" sldId="568"/>
            <ac:spMk id="14" creationId="{D9CFA141-267C-4EE6-9740-F0B5F285F99B}"/>
          </ac:spMkLst>
        </pc:spChg>
      </pc:sldChg>
      <pc:sldChg chg="addSp modSp modNotesTx">
        <pc:chgData name="Krasimir Peykovski" userId="0b92663e-ab90-4ae4-a90e-d0aa385e5446" providerId="ADAL" clId="{B3B23206-6E60-4DE6-9914-593E542C13C6}" dt="2019-03-14T15:49:10.236" v="2061" actId="20577"/>
        <pc:sldMkLst>
          <pc:docMk/>
          <pc:sldMk cId="2831343808" sldId="581"/>
        </pc:sldMkLst>
        <pc:spChg chg="mod">
          <ac:chgData name="Krasimir Peykovski" userId="0b92663e-ab90-4ae4-a90e-d0aa385e5446" providerId="ADAL" clId="{B3B23206-6E60-4DE6-9914-593E542C13C6}" dt="2019-03-04T13:42:24.595" v="1479" actId="20577"/>
          <ac:spMkLst>
            <pc:docMk/>
            <pc:sldMk cId="2831343808" sldId="581"/>
            <ac:spMk id="25" creationId="{F212B565-F410-4509-AF87-792B8463CF5E}"/>
          </ac:spMkLst>
        </pc:spChg>
        <pc:spChg chg="mod">
          <ac:chgData name="Krasimir Peykovski" userId="0b92663e-ab90-4ae4-a90e-d0aa385e5446" providerId="ADAL" clId="{B3B23206-6E60-4DE6-9914-593E542C13C6}" dt="2019-03-14T15:49:10.236" v="2061" actId="20577"/>
          <ac:spMkLst>
            <pc:docMk/>
            <pc:sldMk cId="2831343808" sldId="581"/>
            <ac:spMk id="61" creationId="{6C63C363-CBA0-4404-9C5D-6838383FA6F8}"/>
          </ac:spMkLst>
        </pc:spChg>
        <pc:picChg chg="add">
          <ac:chgData name="Krasimir Peykovski" userId="0b92663e-ab90-4ae4-a90e-d0aa385e5446" providerId="ADAL" clId="{B3B23206-6E60-4DE6-9914-593E542C13C6}" dt="2019-02-27T10:37:54.170" v="10"/>
          <ac:picMkLst>
            <pc:docMk/>
            <pc:sldMk cId="2831343808" sldId="581"/>
            <ac:picMk id="35" creationId="{81FBE8BC-4C9B-4959-982E-65E5B390D43F}"/>
          </ac:picMkLst>
        </pc:picChg>
      </pc:sldChg>
      <pc:sldChg chg="modSp modNotesTx">
        <pc:chgData name="Krasimir Peykovski" userId="0b92663e-ab90-4ae4-a90e-d0aa385e5446" providerId="ADAL" clId="{B3B23206-6E60-4DE6-9914-593E542C13C6}" dt="2019-03-14T15:47:40.268" v="2045" actId="20577"/>
        <pc:sldMkLst>
          <pc:docMk/>
          <pc:sldMk cId="1917710022" sldId="584"/>
        </pc:sldMkLst>
        <pc:spChg chg="mod">
          <ac:chgData name="Krasimir Peykovski" userId="0b92663e-ab90-4ae4-a90e-d0aa385e5446" providerId="ADAL" clId="{B3B23206-6E60-4DE6-9914-593E542C13C6}" dt="2019-03-14T15:47:40.268" v="2045" actId="20577"/>
          <ac:spMkLst>
            <pc:docMk/>
            <pc:sldMk cId="1917710022" sldId="584"/>
            <ac:spMk id="29" creationId="{B0D1C411-3D1C-4A34-85E7-4961B90B0440}"/>
          </ac:spMkLst>
        </pc:spChg>
        <pc:spChg chg="mod">
          <ac:chgData name="Krasimir Peykovski" userId="0b92663e-ab90-4ae4-a90e-d0aa385e5446" providerId="ADAL" clId="{B3B23206-6E60-4DE6-9914-593E542C13C6}" dt="2019-03-14T15:47:38.187" v="2044" actId="20577"/>
          <ac:spMkLst>
            <pc:docMk/>
            <pc:sldMk cId="1917710022" sldId="584"/>
            <ac:spMk id="34" creationId="{3F182783-17C9-4B5A-A2EC-78E3A4379CEA}"/>
          </ac:spMkLst>
        </pc:spChg>
        <pc:spChg chg="mod">
          <ac:chgData name="Krasimir Peykovski" userId="0b92663e-ab90-4ae4-a90e-d0aa385e5446" providerId="ADAL" clId="{B3B23206-6E60-4DE6-9914-593E542C13C6}" dt="2019-03-14T15:47:09.579" v="2015" actId="27636"/>
          <ac:spMkLst>
            <pc:docMk/>
            <pc:sldMk cId="1917710022" sldId="584"/>
            <ac:spMk id="35" creationId="{409467D4-35B7-4E40-882B-8C3890A34A39}"/>
          </ac:spMkLst>
        </pc:spChg>
        <pc:spChg chg="mod">
          <ac:chgData name="Krasimir Peykovski" userId="0b92663e-ab90-4ae4-a90e-d0aa385e5446" providerId="ADAL" clId="{B3B23206-6E60-4DE6-9914-593E542C13C6}" dt="2019-03-14T15:46:38.643" v="1976" actId="20577"/>
          <ac:spMkLst>
            <pc:docMk/>
            <pc:sldMk cId="1917710022" sldId="584"/>
            <ac:spMk id="37" creationId="{38AF0FA7-87B3-4AE7-AB5E-6DC486A8BE53}"/>
          </ac:spMkLst>
        </pc:spChg>
        <pc:spChg chg="mod">
          <ac:chgData name="Krasimir Peykovski" userId="0b92663e-ab90-4ae4-a90e-d0aa385e5446" providerId="ADAL" clId="{B3B23206-6E60-4DE6-9914-593E542C13C6}" dt="2019-03-04T13:35:16.586" v="1064" actId="20577"/>
          <ac:spMkLst>
            <pc:docMk/>
            <pc:sldMk cId="1917710022" sldId="584"/>
            <ac:spMk id="38" creationId="{3F040294-BEB9-4776-A0FF-0BEBB4ED0AAB}"/>
          </ac:spMkLst>
        </pc:spChg>
        <pc:spChg chg="mod">
          <ac:chgData name="Krasimir Peykovski" userId="0b92663e-ab90-4ae4-a90e-d0aa385e5446" providerId="ADAL" clId="{B3B23206-6E60-4DE6-9914-593E542C13C6}" dt="2019-03-04T13:33:32.321" v="1019" actId="20577"/>
          <ac:spMkLst>
            <pc:docMk/>
            <pc:sldMk cId="1917710022" sldId="584"/>
            <ac:spMk id="39" creationId="{B5A7848D-BAD9-4D70-9DD8-BA05D630B9B2}"/>
          </ac:spMkLst>
        </pc:spChg>
        <pc:spChg chg="mod">
          <ac:chgData name="Krasimir Peykovski" userId="0b92663e-ab90-4ae4-a90e-d0aa385e5446" providerId="ADAL" clId="{B3B23206-6E60-4DE6-9914-593E542C13C6}" dt="2019-03-04T13:35:28.365" v="1069" actId="20577"/>
          <ac:spMkLst>
            <pc:docMk/>
            <pc:sldMk cId="1917710022" sldId="584"/>
            <ac:spMk id="41" creationId="{47F9E079-AA24-4552-8D1F-5290C04E8944}"/>
          </ac:spMkLst>
        </pc:spChg>
        <pc:spChg chg="mod">
          <ac:chgData name="Krasimir Peykovski" userId="0b92663e-ab90-4ae4-a90e-d0aa385e5446" providerId="ADAL" clId="{B3B23206-6E60-4DE6-9914-593E542C13C6}" dt="2019-03-04T13:34:31.269" v="1058" actId="20577"/>
          <ac:spMkLst>
            <pc:docMk/>
            <pc:sldMk cId="1917710022" sldId="584"/>
            <ac:spMk id="44" creationId="{EA4564B7-13A7-4772-AD00-392DD0802F8B}"/>
          </ac:spMkLst>
        </pc:spChg>
        <pc:spChg chg="mod">
          <ac:chgData name="Krasimir Peykovski" userId="0b92663e-ab90-4ae4-a90e-d0aa385e5446" providerId="ADAL" clId="{B3B23206-6E60-4DE6-9914-593E542C13C6}" dt="2019-03-14T15:47:35.995" v="2043" actId="20577"/>
          <ac:spMkLst>
            <pc:docMk/>
            <pc:sldMk cId="1917710022" sldId="584"/>
            <ac:spMk id="46" creationId="{FA7F8BDC-32AC-4135-AE6A-ECD0C7B15606}"/>
          </ac:spMkLst>
        </pc:spChg>
        <pc:picChg chg="mod">
          <ac:chgData name="Krasimir Peykovski" userId="0b92663e-ab90-4ae4-a90e-d0aa385e5446" providerId="ADAL" clId="{B3B23206-6E60-4DE6-9914-593E542C13C6}" dt="2019-02-27T10:19:31.342" v="1" actId="1076"/>
          <ac:picMkLst>
            <pc:docMk/>
            <pc:sldMk cId="1917710022" sldId="584"/>
            <ac:picMk id="9" creationId="{FC51B0FA-54E2-4D91-A332-7071D9AC27FE}"/>
          </ac:picMkLst>
        </pc:picChg>
      </pc:sldChg>
      <pc:sldChg chg="delSp modSp modNotesTx">
        <pc:chgData name="Krasimir Peykovski" userId="0b92663e-ab90-4ae4-a90e-d0aa385e5446" providerId="ADAL" clId="{B3B23206-6E60-4DE6-9914-593E542C13C6}" dt="2019-03-14T15:33:32.555" v="1972" actId="6549"/>
        <pc:sldMkLst>
          <pc:docMk/>
          <pc:sldMk cId="2696274844" sldId="585"/>
        </pc:sldMkLst>
        <pc:spChg chg="mod">
          <ac:chgData name="Krasimir Peykovski" userId="0b92663e-ab90-4ae4-a90e-d0aa385e5446" providerId="ADAL" clId="{B3B23206-6E60-4DE6-9914-593E542C13C6}" dt="2019-03-13T09:29:07.168" v="1841" actId="20577"/>
          <ac:spMkLst>
            <pc:docMk/>
            <pc:sldMk cId="2696274844" sldId="585"/>
            <ac:spMk id="29" creationId="{33158807-7484-48F4-9FDF-E1C3DAC8C0A4}"/>
          </ac:spMkLst>
        </pc:spChg>
        <pc:spChg chg="mod">
          <ac:chgData name="Krasimir Peykovski" userId="0b92663e-ab90-4ae4-a90e-d0aa385e5446" providerId="ADAL" clId="{B3B23206-6E60-4DE6-9914-593E542C13C6}" dt="2019-03-13T09:30:11.538" v="1878" actId="20577"/>
          <ac:spMkLst>
            <pc:docMk/>
            <pc:sldMk cId="2696274844" sldId="585"/>
            <ac:spMk id="30" creationId="{B4A8289B-AE10-46D5-B04E-E9B612B1FFE4}"/>
          </ac:spMkLst>
        </pc:spChg>
        <pc:spChg chg="del">
          <ac:chgData name="Krasimir Peykovski" userId="0b92663e-ab90-4ae4-a90e-d0aa385e5446" providerId="ADAL" clId="{B3B23206-6E60-4DE6-9914-593E542C13C6}" dt="2019-03-14T15:33:21.838" v="1971" actId="478"/>
          <ac:spMkLst>
            <pc:docMk/>
            <pc:sldMk cId="2696274844" sldId="585"/>
            <ac:spMk id="33" creationId="{DFB9811F-0003-447A-BC3A-C88B386E1B49}"/>
          </ac:spMkLst>
        </pc:spChg>
        <pc:spChg chg="mod">
          <ac:chgData name="Krasimir Peykovski" userId="0b92663e-ab90-4ae4-a90e-d0aa385e5446" providerId="ADAL" clId="{B3B23206-6E60-4DE6-9914-593E542C13C6}" dt="2019-03-04T13:26:38.837" v="587" actId="20577"/>
          <ac:spMkLst>
            <pc:docMk/>
            <pc:sldMk cId="2696274844" sldId="585"/>
            <ac:spMk id="41" creationId="{78185732-7E11-4C55-AC43-2FBB953974F2}"/>
          </ac:spMkLst>
        </pc:spChg>
        <pc:spChg chg="mod">
          <ac:chgData name="Krasimir Peykovski" userId="0b92663e-ab90-4ae4-a90e-d0aa385e5446" providerId="ADAL" clId="{B3B23206-6E60-4DE6-9914-593E542C13C6}" dt="2019-03-14T15:33:14.206" v="1970" actId="20577"/>
          <ac:spMkLst>
            <pc:docMk/>
            <pc:sldMk cId="2696274844" sldId="585"/>
            <ac:spMk id="48" creationId="{D2908FFC-CE6B-44EC-B03D-401ACBE9734D}"/>
          </ac:spMkLst>
        </pc:spChg>
        <pc:spChg chg="mod">
          <ac:chgData name="Krasimir Peykovski" userId="0b92663e-ab90-4ae4-a90e-d0aa385e5446" providerId="ADAL" clId="{B3B23206-6E60-4DE6-9914-593E542C13C6}" dt="2019-03-13T09:29:34.078" v="1852" actId="14100"/>
          <ac:spMkLst>
            <pc:docMk/>
            <pc:sldMk cId="2696274844" sldId="585"/>
            <ac:spMk id="50" creationId="{977F08BE-0BD1-4934-A111-036C9A72412B}"/>
          </ac:spMkLst>
        </pc:spChg>
        <pc:spChg chg="mod">
          <ac:chgData name="Krasimir Peykovski" userId="0b92663e-ab90-4ae4-a90e-d0aa385e5446" providerId="ADAL" clId="{B3B23206-6E60-4DE6-9914-593E542C13C6}" dt="2019-03-04T13:25:30.192" v="464" actId="313"/>
          <ac:spMkLst>
            <pc:docMk/>
            <pc:sldMk cId="2696274844" sldId="585"/>
            <ac:spMk id="52" creationId="{543BA3BD-D13D-424A-A480-98DC701C1403}"/>
          </ac:spMkLst>
        </pc:spChg>
        <pc:picChg chg="mod">
          <ac:chgData name="Krasimir Peykovski" userId="0b92663e-ab90-4ae4-a90e-d0aa385e5446" providerId="ADAL" clId="{B3B23206-6E60-4DE6-9914-593E542C13C6}" dt="2019-03-04T13:26:08.407" v="475" actId="1076"/>
          <ac:picMkLst>
            <pc:docMk/>
            <pc:sldMk cId="2696274844" sldId="585"/>
            <ac:picMk id="25" creationId="{CD881F6A-B927-4354-BB43-C8757D1AFDD5}"/>
          </ac:picMkLst>
        </pc:picChg>
      </pc:sldChg>
      <pc:sldChg chg="modNotesTx">
        <pc:chgData name="Krasimir Peykovski" userId="0b92663e-ab90-4ae4-a90e-d0aa385e5446" providerId="ADAL" clId="{B3B23206-6E60-4DE6-9914-593E542C13C6}" dt="2019-03-04T13:46:19.841" v="1678" actId="20577"/>
        <pc:sldMkLst>
          <pc:docMk/>
          <pc:sldMk cId="875975131" sldId="586"/>
        </pc:sldMkLst>
      </pc:sldChg>
      <pc:sldChg chg="modSp">
        <pc:chgData name="Krasimir Peykovski" userId="0b92663e-ab90-4ae4-a90e-d0aa385e5446" providerId="ADAL" clId="{B3B23206-6E60-4DE6-9914-593E542C13C6}" dt="2019-03-14T15:50:11.631" v="2077" actId="1076"/>
        <pc:sldMkLst>
          <pc:docMk/>
          <pc:sldMk cId="897146883" sldId="587"/>
        </pc:sldMkLst>
        <pc:spChg chg="mod">
          <ac:chgData name="Krasimir Peykovski" userId="0b92663e-ab90-4ae4-a90e-d0aa385e5446" providerId="ADAL" clId="{B3B23206-6E60-4DE6-9914-593E542C13C6}" dt="2019-03-04T13:45:14.002" v="1601" actId="20577"/>
          <ac:spMkLst>
            <pc:docMk/>
            <pc:sldMk cId="897146883" sldId="587"/>
            <ac:spMk id="35" creationId="{A339C568-319D-4ED5-8113-F4F7A043002B}"/>
          </ac:spMkLst>
        </pc:spChg>
        <pc:spChg chg="mod">
          <ac:chgData name="Krasimir Peykovski" userId="0b92663e-ab90-4ae4-a90e-d0aa385e5446" providerId="ADAL" clId="{B3B23206-6E60-4DE6-9914-593E542C13C6}" dt="2019-02-27T10:23:00.605" v="9" actId="20577"/>
          <ac:spMkLst>
            <pc:docMk/>
            <pc:sldMk cId="897146883" sldId="587"/>
            <ac:spMk id="36" creationId="{E7A39843-4191-48CC-97B9-7D473C5E1E33}"/>
          </ac:spMkLst>
        </pc:spChg>
        <pc:spChg chg="mod">
          <ac:chgData name="Krasimir Peykovski" userId="0b92663e-ab90-4ae4-a90e-d0aa385e5446" providerId="ADAL" clId="{B3B23206-6E60-4DE6-9914-593E542C13C6}" dt="2019-03-14T15:50:08.771" v="2076" actId="20577"/>
          <ac:spMkLst>
            <pc:docMk/>
            <pc:sldMk cId="897146883" sldId="587"/>
            <ac:spMk id="37" creationId="{EADF5A22-02E7-4D76-BA74-56282DCA2548}"/>
          </ac:spMkLst>
        </pc:spChg>
        <pc:spChg chg="mod">
          <ac:chgData name="Krasimir Peykovski" userId="0b92663e-ab90-4ae4-a90e-d0aa385e5446" providerId="ADAL" clId="{B3B23206-6E60-4DE6-9914-593E542C13C6}" dt="2019-03-14T15:50:11.631" v="2077" actId="1076"/>
          <ac:spMkLst>
            <pc:docMk/>
            <pc:sldMk cId="897146883" sldId="587"/>
            <ac:spMk id="38" creationId="{D0FDF7CD-0E38-40BB-9D89-B213CD300327}"/>
          </ac:spMkLst>
        </pc:spChg>
      </pc:sldChg>
      <pc:sldChg chg="modSp">
        <pc:chgData name="Krasimir Peykovski" userId="0b92663e-ab90-4ae4-a90e-d0aa385e5446" providerId="ADAL" clId="{B3B23206-6E60-4DE6-9914-593E542C13C6}" dt="2019-03-14T15:51:18.611" v="2078" actId="6549"/>
        <pc:sldMkLst>
          <pc:docMk/>
          <pc:sldMk cId="24589663" sldId="588"/>
        </pc:sldMkLst>
        <pc:spChg chg="mod">
          <ac:chgData name="Krasimir Peykovski" userId="0b92663e-ab90-4ae4-a90e-d0aa385e5446" providerId="ADAL" clId="{B3B23206-6E60-4DE6-9914-593E542C13C6}" dt="2019-03-14T15:51:18.611" v="2078" actId="6549"/>
          <ac:spMkLst>
            <pc:docMk/>
            <pc:sldMk cId="24589663" sldId="588"/>
            <ac:spMk id="6" creationId="{8D8C6A18-85E0-4C7F-9719-89382A172DCE}"/>
          </ac:spMkLst>
        </pc:spChg>
      </pc:sldChg>
      <pc:sldChg chg="modSp">
        <pc:chgData name="Krasimir Peykovski" userId="0b92663e-ab90-4ae4-a90e-d0aa385e5446" providerId="ADAL" clId="{B3B23206-6E60-4DE6-9914-593E542C13C6}" dt="2019-03-14T15:51:35.394" v="2080" actId="20577"/>
        <pc:sldMkLst>
          <pc:docMk/>
          <pc:sldMk cId="660173590" sldId="589"/>
        </pc:sldMkLst>
        <pc:spChg chg="mod">
          <ac:chgData name="Krasimir Peykovski" userId="0b92663e-ab90-4ae4-a90e-d0aa385e5446" providerId="ADAL" clId="{B3B23206-6E60-4DE6-9914-593E542C13C6}" dt="2019-03-14T15:51:35.394" v="2080" actId="20577"/>
          <ac:spMkLst>
            <pc:docMk/>
            <pc:sldMk cId="660173590" sldId="589"/>
            <ac:spMk id="8" creationId="{1EA0E8EE-6C70-4389-95AC-8B3FBECD1D1E}"/>
          </ac:spMkLst>
        </pc:spChg>
      </pc:sldChg>
      <pc:sldChg chg="addSp delSp modSp">
        <pc:chgData name="Krasimir Peykovski" userId="0b92663e-ab90-4ae4-a90e-d0aa385e5446" providerId="ADAL" clId="{B3B23206-6E60-4DE6-9914-593E542C13C6}" dt="2019-03-14T15:32:19.357" v="1950" actId="20577"/>
        <pc:sldMkLst>
          <pc:docMk/>
          <pc:sldMk cId="3728971586" sldId="590"/>
        </pc:sldMkLst>
        <pc:spChg chg="add mod">
          <ac:chgData name="Krasimir Peykovski" userId="0b92663e-ab90-4ae4-a90e-d0aa385e5446" providerId="ADAL" clId="{B3B23206-6E60-4DE6-9914-593E542C13C6}" dt="2019-03-14T15:31:16.753" v="1932" actId="1076"/>
          <ac:spMkLst>
            <pc:docMk/>
            <pc:sldMk cId="3728971586" sldId="590"/>
            <ac:spMk id="20" creationId="{3F71C43E-C582-4DF0-B475-DCBA1B3A80A0}"/>
          </ac:spMkLst>
        </pc:spChg>
        <pc:spChg chg="add del mod">
          <ac:chgData name="Krasimir Peykovski" userId="0b92663e-ab90-4ae4-a90e-d0aa385e5446" providerId="ADAL" clId="{B3B23206-6E60-4DE6-9914-593E542C13C6}" dt="2019-03-04T13:17:44.727" v="224" actId="478"/>
          <ac:spMkLst>
            <pc:docMk/>
            <pc:sldMk cId="3728971586" sldId="590"/>
            <ac:spMk id="20" creationId="{BF685EF1-B618-4836-A232-5FD5A947A337}"/>
          </ac:spMkLst>
        </pc:spChg>
        <pc:spChg chg="add mod">
          <ac:chgData name="Krasimir Peykovski" userId="0b92663e-ab90-4ae4-a90e-d0aa385e5446" providerId="ADAL" clId="{B3B23206-6E60-4DE6-9914-593E542C13C6}" dt="2019-03-14T15:30:15.232" v="1894" actId="122"/>
          <ac:spMkLst>
            <pc:docMk/>
            <pc:sldMk cId="3728971586" sldId="590"/>
            <ac:spMk id="23" creationId="{F5853C58-84DE-4DC9-A145-B78FF6848FE5}"/>
          </ac:spMkLst>
        </pc:spChg>
        <pc:spChg chg="add del mod">
          <ac:chgData name="Krasimir Peykovski" userId="0b92663e-ab90-4ae4-a90e-d0aa385e5446" providerId="ADAL" clId="{B3B23206-6E60-4DE6-9914-593E542C13C6}" dt="2019-03-14T15:32:12.709" v="1941" actId="478"/>
          <ac:spMkLst>
            <pc:docMk/>
            <pc:sldMk cId="3728971586" sldId="590"/>
            <ac:spMk id="25" creationId="{F76FFB0D-212A-4ACA-BCAE-BB18F2B344E5}"/>
          </ac:spMkLst>
        </pc:spChg>
        <pc:spChg chg="add mod">
          <ac:chgData name="Krasimir Peykovski" userId="0b92663e-ab90-4ae4-a90e-d0aa385e5446" providerId="ADAL" clId="{B3B23206-6E60-4DE6-9914-593E542C13C6}" dt="2019-03-14T15:32:19.357" v="1950" actId="20577"/>
          <ac:spMkLst>
            <pc:docMk/>
            <pc:sldMk cId="3728971586" sldId="590"/>
            <ac:spMk id="27" creationId="{1A7039E9-EAE4-47ED-87DC-494D8EB83FB2}"/>
          </ac:spMkLst>
        </pc:spChg>
        <pc:spChg chg="mod">
          <ac:chgData name="Krasimir Peykovski" userId="0b92663e-ab90-4ae4-a90e-d0aa385e5446" providerId="ADAL" clId="{B3B23206-6E60-4DE6-9914-593E542C13C6}" dt="2019-03-14T15:31:33.246" v="1934" actId="1076"/>
          <ac:spMkLst>
            <pc:docMk/>
            <pc:sldMk cId="3728971586" sldId="590"/>
            <ac:spMk id="35" creationId="{FC09B89F-FA5B-4075-8122-F9E3B2E18392}"/>
          </ac:spMkLst>
        </pc:spChg>
        <pc:spChg chg="mod">
          <ac:chgData name="Krasimir Peykovski" userId="0b92663e-ab90-4ae4-a90e-d0aa385e5446" providerId="ADAL" clId="{B3B23206-6E60-4DE6-9914-593E542C13C6}" dt="2019-03-14T15:32:08.037" v="1938" actId="1076"/>
          <ac:spMkLst>
            <pc:docMk/>
            <pc:sldMk cId="3728971586" sldId="590"/>
            <ac:spMk id="36" creationId="{3D32BD97-BF79-4AEE-BEC5-B120DA3A15D5}"/>
          </ac:spMkLst>
        </pc:spChg>
        <pc:spChg chg="mod">
          <ac:chgData name="Krasimir Peykovski" userId="0b92663e-ab90-4ae4-a90e-d0aa385e5446" providerId="ADAL" clId="{B3B23206-6E60-4DE6-9914-593E542C13C6}" dt="2019-03-14T15:30:32.341" v="1915" actId="20577"/>
          <ac:spMkLst>
            <pc:docMk/>
            <pc:sldMk cId="3728971586" sldId="590"/>
            <ac:spMk id="37" creationId="{A908AB43-F7B0-4726-871A-5DC2FF264C36}"/>
          </ac:spMkLst>
        </pc:spChg>
        <pc:spChg chg="mod">
          <ac:chgData name="Krasimir Peykovski" userId="0b92663e-ab90-4ae4-a90e-d0aa385e5446" providerId="ADAL" clId="{B3B23206-6E60-4DE6-9914-593E542C13C6}" dt="2019-03-14T15:31:12.574" v="1931" actId="1076"/>
          <ac:spMkLst>
            <pc:docMk/>
            <pc:sldMk cId="3728971586" sldId="590"/>
            <ac:spMk id="38" creationId="{776D00BC-5AE9-48ED-9348-F4C7F9E06FD7}"/>
          </ac:spMkLst>
        </pc:spChg>
        <pc:spChg chg="del mod">
          <ac:chgData name="Krasimir Peykovski" userId="0b92663e-ab90-4ae4-a90e-d0aa385e5446" providerId="ADAL" clId="{B3B23206-6E60-4DE6-9914-593E542C13C6}" dt="2019-03-04T13:20:00.162" v="253" actId="478"/>
          <ac:spMkLst>
            <pc:docMk/>
            <pc:sldMk cId="3728971586" sldId="590"/>
            <ac:spMk id="44" creationId="{4A4EC218-0A79-49BC-8238-7618FC7EEA98}"/>
          </ac:spMkLst>
        </pc:spChg>
        <pc:picChg chg="mod">
          <ac:chgData name="Krasimir Peykovski" userId="0b92663e-ab90-4ae4-a90e-d0aa385e5446" providerId="ADAL" clId="{B3B23206-6E60-4DE6-9914-593E542C13C6}" dt="2019-03-14T15:31:05.055" v="1929" actId="1076"/>
          <ac:picMkLst>
            <pc:docMk/>
            <pc:sldMk cId="3728971586" sldId="590"/>
            <ac:picMk id="6" creationId="{C7367D06-4F4D-44E2-BEB9-E9E11D8E1059}"/>
          </ac:picMkLst>
        </pc:picChg>
        <pc:cxnChg chg="mod">
          <ac:chgData name="Krasimir Peykovski" userId="0b92663e-ab90-4ae4-a90e-d0aa385e5446" providerId="ADAL" clId="{B3B23206-6E60-4DE6-9914-593E542C13C6}" dt="2019-03-14T15:32:08.037" v="1938" actId="1076"/>
          <ac:cxnSpMkLst>
            <pc:docMk/>
            <pc:sldMk cId="3728971586" sldId="590"/>
            <ac:cxnSpMk id="21" creationId="{E7D1DD53-DF0E-4B74-A9EA-18406C45D065}"/>
          </ac:cxnSpMkLst>
        </pc:cxnChg>
        <pc:cxnChg chg="add mod">
          <ac:chgData name="Krasimir Peykovski" userId="0b92663e-ab90-4ae4-a90e-d0aa385e5446" providerId="ADAL" clId="{B3B23206-6E60-4DE6-9914-593E542C13C6}" dt="2019-03-14T15:31:04.837" v="1928" actId="1076"/>
          <ac:cxnSpMkLst>
            <pc:docMk/>
            <pc:sldMk cId="3728971586" sldId="590"/>
            <ac:cxnSpMk id="24" creationId="{F99EFAF6-D46F-44A6-9C47-1B87E09EE658}"/>
          </ac:cxnSpMkLst>
        </pc:cxnChg>
        <pc:cxnChg chg="add mod">
          <ac:chgData name="Krasimir Peykovski" userId="0b92663e-ab90-4ae4-a90e-d0aa385e5446" providerId="ADAL" clId="{B3B23206-6E60-4DE6-9914-593E542C13C6}" dt="2019-03-14T15:32:16.629" v="1942" actId="1076"/>
          <ac:cxnSpMkLst>
            <pc:docMk/>
            <pc:sldMk cId="3728971586" sldId="590"/>
            <ac:cxnSpMk id="28" creationId="{B547BEE6-FA52-426E-9077-FF0701833D9B}"/>
          </ac:cxnSpMkLst>
        </pc:cxnChg>
        <pc:cxnChg chg="mod">
          <ac:chgData name="Krasimir Peykovski" userId="0b92663e-ab90-4ae4-a90e-d0aa385e5446" providerId="ADAL" clId="{B3B23206-6E60-4DE6-9914-593E542C13C6}" dt="2019-03-14T15:31:29.725" v="1933" actId="1076"/>
          <ac:cxnSpMkLst>
            <pc:docMk/>
            <pc:sldMk cId="3728971586" sldId="590"/>
            <ac:cxnSpMk id="33" creationId="{688882A5-9D1F-447D-A273-5DB83C06A7E0}"/>
          </ac:cxnSpMkLst>
        </pc:cxnChg>
      </pc:sldChg>
    </pc:docChg>
  </pc:docChgLst>
  <pc:docChgLst>
    <pc:chgData name="Nicolas Meyer" userId="748e4549-62be-4a21-ab76-34847a700432" providerId="ADAL" clId="{FA2D9112-595D-4180-9FA3-E7977B8C6667}"/>
    <pc:docChg chg="modSld">
      <pc:chgData name="Nicolas Meyer" userId="748e4549-62be-4a21-ab76-34847a700432" providerId="ADAL" clId="{FA2D9112-595D-4180-9FA3-E7977B8C6667}" dt="2019-03-15T09:42:17.349" v="2" actId="6549"/>
      <pc:docMkLst>
        <pc:docMk/>
      </pc:docMkLst>
      <pc:sldChg chg="modSp">
        <pc:chgData name="Nicolas Meyer" userId="748e4549-62be-4a21-ab76-34847a700432" providerId="ADAL" clId="{FA2D9112-595D-4180-9FA3-E7977B8C6667}" dt="2019-03-15T09:42:17.349" v="2" actId="6549"/>
        <pc:sldMkLst>
          <pc:docMk/>
          <pc:sldMk cId="2696274844" sldId="585"/>
        </pc:sldMkLst>
        <pc:spChg chg="mod">
          <ac:chgData name="Nicolas Meyer" userId="748e4549-62be-4a21-ab76-34847a700432" providerId="ADAL" clId="{FA2D9112-595D-4180-9FA3-E7977B8C6667}" dt="2019-03-15T09:42:17.349" v="2" actId="6549"/>
          <ac:spMkLst>
            <pc:docMk/>
            <pc:sldMk cId="2696274844" sldId="585"/>
            <ac:spMk id="30" creationId="{B4A8289B-AE10-46D5-B04E-E9B612B1FFE4}"/>
          </ac:spMkLst>
        </pc:spChg>
      </pc:sldChg>
    </pc:docChg>
  </pc:docChgLst>
  <pc:docChgLst>
    <pc:chgData name="Tatiana Orlando" userId="65abc5f8-8132-43fa-9d9d-b07f6ec53bcc" providerId="ADAL" clId="{E9F20F7D-701D-41D1-AF2A-079EACCB2F13}"/>
    <pc:docChg chg="undo custSel modSld">
      <pc:chgData name="Tatiana Orlando" userId="65abc5f8-8132-43fa-9d9d-b07f6ec53bcc" providerId="ADAL" clId="{E9F20F7D-701D-41D1-AF2A-079EACCB2F13}" dt="2019-03-05T16:22:41.666" v="1059" actId="1036"/>
      <pc:docMkLst>
        <pc:docMk/>
      </pc:docMkLst>
      <pc:sldChg chg="modSp">
        <pc:chgData name="Tatiana Orlando" userId="65abc5f8-8132-43fa-9d9d-b07f6ec53bcc" providerId="ADAL" clId="{E9F20F7D-701D-41D1-AF2A-079EACCB2F13}" dt="2019-02-19T10:29:44.865" v="15" actId="20577"/>
        <pc:sldMkLst>
          <pc:docMk/>
          <pc:sldMk cId="3276120026" sldId="552"/>
        </pc:sldMkLst>
        <pc:spChg chg="mod">
          <ac:chgData name="Tatiana Orlando" userId="65abc5f8-8132-43fa-9d9d-b07f6ec53bcc" providerId="ADAL" clId="{E9F20F7D-701D-41D1-AF2A-079EACCB2F13}" dt="2019-02-19T10:29:44.865" v="15" actId="20577"/>
          <ac:spMkLst>
            <pc:docMk/>
            <pc:sldMk cId="3276120026" sldId="552"/>
            <ac:spMk id="3" creationId="{8EE4FC6C-0F56-4AF9-B187-148828506C2B}"/>
          </ac:spMkLst>
        </pc:spChg>
        <pc:spChg chg="mod">
          <ac:chgData name="Tatiana Orlando" userId="65abc5f8-8132-43fa-9d9d-b07f6ec53bcc" providerId="ADAL" clId="{E9F20F7D-701D-41D1-AF2A-079EACCB2F13}" dt="2019-02-19T10:29:32.260" v="8" actId="20577"/>
          <ac:spMkLst>
            <pc:docMk/>
            <pc:sldMk cId="3276120026" sldId="552"/>
            <ac:spMk id="12" creationId="{17802960-EB18-4D87-AF1E-CCA8094BD139}"/>
          </ac:spMkLst>
        </pc:spChg>
      </pc:sldChg>
      <pc:sldChg chg="addSp delSp modSp">
        <pc:chgData name="Tatiana Orlando" userId="65abc5f8-8132-43fa-9d9d-b07f6ec53bcc" providerId="ADAL" clId="{E9F20F7D-701D-41D1-AF2A-079EACCB2F13}" dt="2019-02-20T14:44:32.179" v="636" actId="14100"/>
        <pc:sldMkLst>
          <pc:docMk/>
          <pc:sldMk cId="454383186" sldId="555"/>
        </pc:sldMkLst>
        <pc:spChg chg="ord">
          <ac:chgData name="Tatiana Orlando" userId="65abc5f8-8132-43fa-9d9d-b07f6ec53bcc" providerId="ADAL" clId="{E9F20F7D-701D-41D1-AF2A-079EACCB2F13}" dt="2019-02-20T14:44:15.051" v="630" actId="166"/>
          <ac:spMkLst>
            <pc:docMk/>
            <pc:sldMk cId="454383186" sldId="555"/>
            <ac:spMk id="23" creationId="{BD961FD2-028A-4FC0-B976-96FD8ABD67F7}"/>
          </ac:spMkLst>
        </pc:spChg>
        <pc:spChg chg="mod">
          <ac:chgData name="Tatiana Orlando" userId="65abc5f8-8132-43fa-9d9d-b07f6ec53bcc" providerId="ADAL" clId="{E9F20F7D-701D-41D1-AF2A-079EACCB2F13}" dt="2019-02-19T10:30:02.219" v="28" actId="20577"/>
          <ac:spMkLst>
            <pc:docMk/>
            <pc:sldMk cId="454383186" sldId="555"/>
            <ac:spMk id="28" creationId="{42EA3C7E-172D-4628-93C8-02D1F6C6AF4D}"/>
          </ac:spMkLst>
        </pc:spChg>
        <pc:spChg chg="mod">
          <ac:chgData name="Tatiana Orlando" userId="65abc5f8-8132-43fa-9d9d-b07f6ec53bcc" providerId="ADAL" clId="{E9F20F7D-701D-41D1-AF2A-079EACCB2F13}" dt="2019-02-19T10:30:59.919" v="60" actId="20577"/>
          <ac:spMkLst>
            <pc:docMk/>
            <pc:sldMk cId="454383186" sldId="555"/>
            <ac:spMk id="30" creationId="{122977DD-6AFF-4AF4-A9D2-42C84581CDB2}"/>
          </ac:spMkLst>
        </pc:spChg>
        <pc:picChg chg="add del mod modCrop">
          <ac:chgData name="Tatiana Orlando" userId="65abc5f8-8132-43fa-9d9d-b07f6ec53bcc" providerId="ADAL" clId="{E9F20F7D-701D-41D1-AF2A-079EACCB2F13}" dt="2019-02-20T09:19:57.346" v="606" actId="478"/>
          <ac:picMkLst>
            <pc:docMk/>
            <pc:sldMk cId="454383186" sldId="555"/>
            <ac:picMk id="3" creationId="{C6DA5DF4-B562-48E5-8D5D-9D8BE84DEEC2}"/>
          </ac:picMkLst>
        </pc:picChg>
        <pc:picChg chg="del">
          <ac:chgData name="Tatiana Orlando" userId="65abc5f8-8132-43fa-9d9d-b07f6ec53bcc" providerId="ADAL" clId="{E9F20F7D-701D-41D1-AF2A-079EACCB2F13}" dt="2019-02-19T10:30:08.365" v="29" actId="478"/>
          <ac:picMkLst>
            <pc:docMk/>
            <pc:sldMk cId="454383186" sldId="555"/>
            <ac:picMk id="4" creationId="{0FD0C31A-81E4-4263-B430-E98544498970}"/>
          </ac:picMkLst>
        </pc:picChg>
        <pc:picChg chg="add mod modCrop">
          <ac:chgData name="Tatiana Orlando" userId="65abc5f8-8132-43fa-9d9d-b07f6ec53bcc" providerId="ADAL" clId="{E9F20F7D-701D-41D1-AF2A-079EACCB2F13}" dt="2019-02-20T14:44:32.179" v="636" actId="14100"/>
          <ac:picMkLst>
            <pc:docMk/>
            <pc:sldMk cId="454383186" sldId="555"/>
            <ac:picMk id="5" creationId="{9DA8B880-4111-40C3-A73B-11FD3029AF1D}"/>
          </ac:picMkLst>
        </pc:picChg>
        <pc:picChg chg="del">
          <ac:chgData name="Tatiana Orlando" userId="65abc5f8-8132-43fa-9d9d-b07f6ec53bcc" providerId="ADAL" clId="{E9F20F7D-701D-41D1-AF2A-079EACCB2F13}" dt="2019-02-19T10:30:08.956" v="30" actId="478"/>
          <ac:picMkLst>
            <pc:docMk/>
            <pc:sldMk cId="454383186" sldId="555"/>
            <ac:picMk id="6" creationId="{8C03A90F-6294-4A5E-84E3-48A7E776A34E}"/>
          </ac:picMkLst>
        </pc:picChg>
        <pc:picChg chg="del">
          <ac:chgData name="Tatiana Orlando" userId="65abc5f8-8132-43fa-9d9d-b07f6ec53bcc" providerId="ADAL" clId="{E9F20F7D-701D-41D1-AF2A-079EACCB2F13}" dt="2019-02-19T10:30:09.490" v="31" actId="478"/>
          <ac:picMkLst>
            <pc:docMk/>
            <pc:sldMk cId="454383186" sldId="555"/>
            <ac:picMk id="8" creationId="{3DB157BA-AA10-43A8-8EF7-093A790532F4}"/>
          </ac:picMkLst>
        </pc:picChg>
        <pc:picChg chg="del">
          <ac:chgData name="Tatiana Orlando" userId="65abc5f8-8132-43fa-9d9d-b07f6ec53bcc" providerId="ADAL" clId="{E9F20F7D-701D-41D1-AF2A-079EACCB2F13}" dt="2019-02-19T10:30:10.757" v="34" actId="478"/>
          <ac:picMkLst>
            <pc:docMk/>
            <pc:sldMk cId="454383186" sldId="555"/>
            <ac:picMk id="12" creationId="{75A7BC70-3512-4263-831D-1BBB3CE167D5}"/>
          </ac:picMkLst>
        </pc:picChg>
        <pc:picChg chg="del">
          <ac:chgData name="Tatiana Orlando" userId="65abc5f8-8132-43fa-9d9d-b07f6ec53bcc" providerId="ADAL" clId="{E9F20F7D-701D-41D1-AF2A-079EACCB2F13}" dt="2019-02-19T10:30:12.028" v="37" actId="478"/>
          <ac:picMkLst>
            <pc:docMk/>
            <pc:sldMk cId="454383186" sldId="555"/>
            <ac:picMk id="16" creationId="{5621BD40-6C74-4513-96E2-DEE45B9F31BE}"/>
          </ac:picMkLst>
        </pc:picChg>
        <pc:picChg chg="del">
          <ac:chgData name="Tatiana Orlando" userId="65abc5f8-8132-43fa-9d9d-b07f6ec53bcc" providerId="ADAL" clId="{E9F20F7D-701D-41D1-AF2A-079EACCB2F13}" dt="2019-02-19T10:30:11.611" v="36" actId="478"/>
          <ac:picMkLst>
            <pc:docMk/>
            <pc:sldMk cId="454383186" sldId="555"/>
            <ac:picMk id="18" creationId="{E97CAF7B-1727-4EF3-8545-1D2B33D41930}"/>
          </ac:picMkLst>
        </pc:picChg>
        <pc:picChg chg="add del">
          <ac:chgData name="Tatiana Orlando" userId="65abc5f8-8132-43fa-9d9d-b07f6ec53bcc" providerId="ADAL" clId="{E9F20F7D-701D-41D1-AF2A-079EACCB2F13}" dt="2019-02-20T09:15:43.442" v="589" actId="478"/>
          <ac:picMkLst>
            <pc:docMk/>
            <pc:sldMk cId="454383186" sldId="555"/>
            <ac:picMk id="20" creationId="{09420163-C333-442B-AAE2-7719F7E4AA98}"/>
          </ac:picMkLst>
        </pc:picChg>
        <pc:picChg chg="add mod">
          <ac:chgData name="Tatiana Orlando" userId="65abc5f8-8132-43fa-9d9d-b07f6ec53bcc" providerId="ADAL" clId="{E9F20F7D-701D-41D1-AF2A-079EACCB2F13}" dt="2019-02-19T10:36:19.208" v="114" actId="1076"/>
          <ac:picMkLst>
            <pc:docMk/>
            <pc:sldMk cId="454383186" sldId="555"/>
            <ac:picMk id="32" creationId="{A23AF63B-670D-425A-8689-72B2F84DDD01}"/>
          </ac:picMkLst>
        </pc:picChg>
        <pc:picChg chg="add mod">
          <ac:chgData name="Tatiana Orlando" userId="65abc5f8-8132-43fa-9d9d-b07f6ec53bcc" providerId="ADAL" clId="{E9F20F7D-701D-41D1-AF2A-079EACCB2F13}" dt="2019-02-19T10:36:10.771" v="110" actId="1076"/>
          <ac:picMkLst>
            <pc:docMk/>
            <pc:sldMk cId="454383186" sldId="555"/>
            <ac:picMk id="33" creationId="{EE308FA8-3785-4749-BAF9-5022A3054262}"/>
          </ac:picMkLst>
        </pc:picChg>
        <pc:picChg chg="add mod modCrop">
          <ac:chgData name="Tatiana Orlando" userId="65abc5f8-8132-43fa-9d9d-b07f6ec53bcc" providerId="ADAL" clId="{E9F20F7D-701D-41D1-AF2A-079EACCB2F13}" dt="2019-02-19T10:36:34.167" v="117" actId="1076"/>
          <ac:picMkLst>
            <pc:docMk/>
            <pc:sldMk cId="454383186" sldId="555"/>
            <ac:picMk id="34" creationId="{261FD9BC-9207-4B34-8C92-430B10D983A5}"/>
          </ac:picMkLst>
        </pc:picChg>
        <pc:picChg chg="add mod">
          <ac:chgData name="Tatiana Orlando" userId="65abc5f8-8132-43fa-9d9d-b07f6ec53bcc" providerId="ADAL" clId="{E9F20F7D-701D-41D1-AF2A-079EACCB2F13}" dt="2019-02-19T10:36:09.668" v="109" actId="1076"/>
          <ac:picMkLst>
            <pc:docMk/>
            <pc:sldMk cId="454383186" sldId="555"/>
            <ac:picMk id="35" creationId="{9480043D-20A2-4336-9FA5-0C1D0B3557D7}"/>
          </ac:picMkLst>
        </pc:picChg>
        <pc:picChg chg="add mod">
          <ac:chgData name="Tatiana Orlando" userId="65abc5f8-8132-43fa-9d9d-b07f6ec53bcc" providerId="ADAL" clId="{E9F20F7D-701D-41D1-AF2A-079EACCB2F13}" dt="2019-02-19T10:36:15.768" v="112" actId="1076"/>
          <ac:picMkLst>
            <pc:docMk/>
            <pc:sldMk cId="454383186" sldId="555"/>
            <ac:picMk id="36" creationId="{3C2A660E-014C-4493-AF86-ED9B56FA5879}"/>
          </ac:picMkLst>
        </pc:picChg>
        <pc:picChg chg="add mod">
          <ac:chgData name="Tatiana Orlando" userId="65abc5f8-8132-43fa-9d9d-b07f6ec53bcc" providerId="ADAL" clId="{E9F20F7D-701D-41D1-AF2A-079EACCB2F13}" dt="2019-02-19T10:36:07.031" v="108" actId="14100"/>
          <ac:picMkLst>
            <pc:docMk/>
            <pc:sldMk cId="454383186" sldId="555"/>
            <ac:picMk id="37" creationId="{EBB4643C-A6CB-4492-9B31-26E4ECBC87EC}"/>
          </ac:picMkLst>
        </pc:picChg>
        <pc:picChg chg="add mod modCrop">
          <ac:chgData name="Tatiana Orlando" userId="65abc5f8-8132-43fa-9d9d-b07f6ec53bcc" providerId="ADAL" clId="{E9F20F7D-701D-41D1-AF2A-079EACCB2F13}" dt="2019-02-19T10:36:37.491" v="119" actId="1076"/>
          <ac:picMkLst>
            <pc:docMk/>
            <pc:sldMk cId="454383186" sldId="555"/>
            <ac:picMk id="38" creationId="{33BE358C-2799-45E0-9E12-0A7C0DEFE402}"/>
          </ac:picMkLst>
        </pc:picChg>
        <pc:picChg chg="add mod">
          <ac:chgData name="Tatiana Orlando" userId="65abc5f8-8132-43fa-9d9d-b07f6ec53bcc" providerId="ADAL" clId="{E9F20F7D-701D-41D1-AF2A-079EACCB2F13}" dt="2019-02-19T10:35:32.649" v="89" actId="1076"/>
          <ac:picMkLst>
            <pc:docMk/>
            <pc:sldMk cId="454383186" sldId="555"/>
            <ac:picMk id="39" creationId="{936E2B91-631B-431E-98B5-AF92A1DB2FB7}"/>
          </ac:picMkLst>
        </pc:picChg>
        <pc:picChg chg="add mod">
          <ac:chgData name="Tatiana Orlando" userId="65abc5f8-8132-43fa-9d9d-b07f6ec53bcc" providerId="ADAL" clId="{E9F20F7D-701D-41D1-AF2A-079EACCB2F13}" dt="2019-02-19T10:36:36.557" v="118" actId="1076"/>
          <ac:picMkLst>
            <pc:docMk/>
            <pc:sldMk cId="454383186" sldId="555"/>
            <ac:picMk id="40" creationId="{D1CF3EF1-135C-4FE5-A6D2-D78A75B03F5F}"/>
          </ac:picMkLst>
        </pc:picChg>
        <pc:picChg chg="del">
          <ac:chgData name="Tatiana Orlando" userId="65abc5f8-8132-43fa-9d9d-b07f6ec53bcc" providerId="ADAL" clId="{E9F20F7D-701D-41D1-AF2A-079EACCB2F13}" dt="2019-02-19T10:30:11.141" v="35" actId="478"/>
          <ac:picMkLst>
            <pc:docMk/>
            <pc:sldMk cId="454383186" sldId="555"/>
            <ac:picMk id="1026" creationId="{33C1CA51-A00A-48EF-BB35-D6BA187947CF}"/>
          </ac:picMkLst>
        </pc:picChg>
        <pc:picChg chg="del">
          <ac:chgData name="Tatiana Orlando" userId="65abc5f8-8132-43fa-9d9d-b07f6ec53bcc" providerId="ADAL" clId="{E9F20F7D-701D-41D1-AF2A-079EACCB2F13}" dt="2019-02-19T10:30:10.305" v="33" actId="478"/>
          <ac:picMkLst>
            <pc:docMk/>
            <pc:sldMk cId="454383186" sldId="555"/>
            <ac:picMk id="1030" creationId="{79D07434-F45D-4FA2-87D3-70BAA93F6C12}"/>
          </ac:picMkLst>
        </pc:picChg>
        <pc:picChg chg="del">
          <ac:chgData name="Tatiana Orlando" userId="65abc5f8-8132-43fa-9d9d-b07f6ec53bcc" providerId="ADAL" clId="{E9F20F7D-701D-41D1-AF2A-079EACCB2F13}" dt="2019-02-19T10:30:09.923" v="32" actId="478"/>
          <ac:picMkLst>
            <pc:docMk/>
            <pc:sldMk cId="454383186" sldId="555"/>
            <ac:picMk id="1032" creationId="{43B4E399-FA52-4BAD-BF77-5BB2ADE3752F}"/>
          </ac:picMkLst>
        </pc:picChg>
      </pc:sldChg>
      <pc:sldChg chg="addSp delSp modSp">
        <pc:chgData name="Tatiana Orlando" userId="65abc5f8-8132-43fa-9d9d-b07f6ec53bcc" providerId="ADAL" clId="{E9F20F7D-701D-41D1-AF2A-079EACCB2F13}" dt="2019-03-05T16:22:41.666" v="1059" actId="1036"/>
        <pc:sldMkLst>
          <pc:docMk/>
          <pc:sldMk cId="2853176762" sldId="566"/>
        </pc:sldMkLst>
        <pc:spChg chg="del mod">
          <ac:chgData name="Tatiana Orlando" userId="65abc5f8-8132-43fa-9d9d-b07f6ec53bcc" providerId="ADAL" clId="{E9F20F7D-701D-41D1-AF2A-079EACCB2F13}" dt="2019-03-05T16:21:10.323" v="1024" actId="478"/>
          <ac:spMkLst>
            <pc:docMk/>
            <pc:sldMk cId="2853176762" sldId="566"/>
            <ac:spMk id="21" creationId="{522819B3-5594-4E37-B18B-DBF3A7FB3590}"/>
          </ac:spMkLst>
        </pc:spChg>
        <pc:spChg chg="add mod">
          <ac:chgData name="Tatiana Orlando" userId="65abc5f8-8132-43fa-9d9d-b07f6ec53bcc" providerId="ADAL" clId="{E9F20F7D-701D-41D1-AF2A-079EACCB2F13}" dt="2019-03-05T16:21:51.185" v="1037" actId="1076"/>
          <ac:spMkLst>
            <pc:docMk/>
            <pc:sldMk cId="2853176762" sldId="566"/>
            <ac:spMk id="22" creationId="{C98571FC-033E-458C-8263-88281114F312}"/>
          </ac:spMkLst>
        </pc:spChg>
        <pc:spChg chg="add mod">
          <ac:chgData name="Tatiana Orlando" userId="65abc5f8-8132-43fa-9d9d-b07f6ec53bcc" providerId="ADAL" clId="{E9F20F7D-701D-41D1-AF2A-079EACCB2F13}" dt="2019-03-05T16:22:13.335" v="1045" actId="1076"/>
          <ac:spMkLst>
            <pc:docMk/>
            <pc:sldMk cId="2853176762" sldId="566"/>
            <ac:spMk id="23" creationId="{F291F7B4-D183-4EB0-904A-8A97554ADB0C}"/>
          </ac:spMkLst>
        </pc:spChg>
        <pc:spChg chg="mod">
          <ac:chgData name="Tatiana Orlando" userId="65abc5f8-8132-43fa-9d9d-b07f6ec53bcc" providerId="ADAL" clId="{E9F20F7D-701D-41D1-AF2A-079EACCB2F13}" dt="2019-03-05T16:22:39.516" v="1055" actId="1036"/>
          <ac:spMkLst>
            <pc:docMk/>
            <pc:sldMk cId="2853176762" sldId="566"/>
            <ac:spMk id="24" creationId="{6DE23419-A596-49B0-BF2C-366A9A37D669}"/>
          </ac:spMkLst>
        </pc:spChg>
        <pc:spChg chg="mod">
          <ac:chgData name="Tatiana Orlando" userId="65abc5f8-8132-43fa-9d9d-b07f6ec53bcc" providerId="ADAL" clId="{E9F20F7D-701D-41D1-AF2A-079EACCB2F13}" dt="2019-03-05T16:22:41.666" v="1059" actId="1036"/>
          <ac:spMkLst>
            <pc:docMk/>
            <pc:sldMk cId="2853176762" sldId="566"/>
            <ac:spMk id="26" creationId="{878754D1-1CED-4E74-AE11-10B0116C6798}"/>
          </ac:spMkLst>
        </pc:spChg>
        <pc:spChg chg="mod">
          <ac:chgData name="Tatiana Orlando" userId="65abc5f8-8132-43fa-9d9d-b07f6ec53bcc" providerId="ADAL" clId="{E9F20F7D-701D-41D1-AF2A-079EACCB2F13}" dt="2019-03-05T16:21:33.942" v="1031" actId="1076"/>
          <ac:spMkLst>
            <pc:docMk/>
            <pc:sldMk cId="2853176762" sldId="566"/>
            <ac:spMk id="30" creationId="{AA3412EF-48BA-4BA3-9FC7-32DC0D8EA832}"/>
          </ac:spMkLst>
        </pc:spChg>
        <pc:spChg chg="mod ord">
          <ac:chgData name="Tatiana Orlando" userId="65abc5f8-8132-43fa-9d9d-b07f6ec53bcc" providerId="ADAL" clId="{E9F20F7D-701D-41D1-AF2A-079EACCB2F13}" dt="2019-03-05T16:22:24.972" v="1048" actId="14100"/>
          <ac:spMkLst>
            <pc:docMk/>
            <pc:sldMk cId="2853176762" sldId="566"/>
            <ac:spMk id="31" creationId="{E7336376-8C01-4EFE-B165-2C84181FAC66}"/>
          </ac:spMkLst>
        </pc:spChg>
        <pc:spChg chg="mod">
          <ac:chgData name="Tatiana Orlando" userId="65abc5f8-8132-43fa-9d9d-b07f6ec53bcc" providerId="ADAL" clId="{E9F20F7D-701D-41D1-AF2A-079EACCB2F13}" dt="2019-03-05T16:21:41.737" v="1034" actId="14100"/>
          <ac:spMkLst>
            <pc:docMk/>
            <pc:sldMk cId="2853176762" sldId="566"/>
            <ac:spMk id="32" creationId="{49AEEFAA-1D54-4D11-8458-D01E1704E75B}"/>
          </ac:spMkLst>
        </pc:spChg>
        <pc:spChg chg="mod">
          <ac:chgData name="Tatiana Orlando" userId="65abc5f8-8132-43fa-9d9d-b07f6ec53bcc" providerId="ADAL" clId="{E9F20F7D-701D-41D1-AF2A-079EACCB2F13}" dt="2019-02-19T13:31:35.286" v="462" actId="1076"/>
          <ac:spMkLst>
            <pc:docMk/>
            <pc:sldMk cId="2853176762" sldId="566"/>
            <ac:spMk id="33" creationId="{130CACD8-C3C4-4175-8869-F41ADA61C8AB}"/>
          </ac:spMkLst>
        </pc:spChg>
        <pc:spChg chg="mod">
          <ac:chgData name="Tatiana Orlando" userId="65abc5f8-8132-43fa-9d9d-b07f6ec53bcc" providerId="ADAL" clId="{E9F20F7D-701D-41D1-AF2A-079EACCB2F13}" dt="2019-02-19T13:31:43.626" v="465" actId="1076"/>
          <ac:spMkLst>
            <pc:docMk/>
            <pc:sldMk cId="2853176762" sldId="566"/>
            <ac:spMk id="34" creationId="{98E13F3A-C0F3-44AF-AD87-98C1281C5A18}"/>
          </ac:spMkLst>
        </pc:spChg>
        <pc:spChg chg="mod">
          <ac:chgData name="Tatiana Orlando" userId="65abc5f8-8132-43fa-9d9d-b07f6ec53bcc" providerId="ADAL" clId="{E9F20F7D-701D-41D1-AF2A-079EACCB2F13}" dt="2019-03-05T16:22:07.576" v="1043" actId="1076"/>
          <ac:spMkLst>
            <pc:docMk/>
            <pc:sldMk cId="2853176762" sldId="566"/>
            <ac:spMk id="35" creationId="{A1035F08-1A4F-4684-B22F-6B4B08CA23BF}"/>
          </ac:spMkLst>
        </pc:spChg>
        <pc:spChg chg="mod">
          <ac:chgData name="Tatiana Orlando" userId="65abc5f8-8132-43fa-9d9d-b07f6ec53bcc" providerId="ADAL" clId="{E9F20F7D-701D-41D1-AF2A-079EACCB2F13}" dt="2019-02-19T13:31:59.840" v="471" actId="688"/>
          <ac:spMkLst>
            <pc:docMk/>
            <pc:sldMk cId="2853176762" sldId="566"/>
            <ac:spMk id="36" creationId="{EA6201D5-75CA-41E1-B91B-8F59AFB6B978}"/>
          </ac:spMkLst>
        </pc:spChg>
        <pc:picChg chg="del">
          <ac:chgData name="Tatiana Orlando" userId="65abc5f8-8132-43fa-9d9d-b07f6ec53bcc" providerId="ADAL" clId="{E9F20F7D-701D-41D1-AF2A-079EACCB2F13}" dt="2019-02-19T13:31:05.094" v="458" actId="478"/>
          <ac:picMkLst>
            <pc:docMk/>
            <pc:sldMk cId="2853176762" sldId="566"/>
            <ac:picMk id="4" creationId="{ADD54B8E-2CFD-44FA-9455-A120B564641A}"/>
          </ac:picMkLst>
        </pc:picChg>
        <pc:picChg chg="add ord">
          <ac:chgData name="Tatiana Orlando" userId="65abc5f8-8132-43fa-9d9d-b07f6ec53bcc" providerId="ADAL" clId="{E9F20F7D-701D-41D1-AF2A-079EACCB2F13}" dt="2019-02-19T13:31:09.604" v="460" actId="167"/>
          <ac:picMkLst>
            <pc:docMk/>
            <pc:sldMk cId="2853176762" sldId="566"/>
            <ac:picMk id="20" creationId="{A39EDF0D-6577-43C2-A36B-4AB9A6DBE38A}"/>
          </ac:picMkLst>
        </pc:picChg>
      </pc:sldChg>
      <pc:sldChg chg="addSp delSp modSp">
        <pc:chgData name="Tatiana Orlando" userId="65abc5f8-8132-43fa-9d9d-b07f6ec53bcc" providerId="ADAL" clId="{E9F20F7D-701D-41D1-AF2A-079EACCB2F13}" dt="2019-02-21T11:04:25.380" v="813" actId="1076"/>
        <pc:sldMkLst>
          <pc:docMk/>
          <pc:sldMk cId="453828260" sldId="568"/>
        </pc:sldMkLst>
        <pc:spChg chg="mod">
          <ac:chgData name="Tatiana Orlando" userId="65abc5f8-8132-43fa-9d9d-b07f6ec53bcc" providerId="ADAL" clId="{E9F20F7D-701D-41D1-AF2A-079EACCB2F13}" dt="2019-02-19T13:34:07.898" v="588" actId="1076"/>
          <ac:spMkLst>
            <pc:docMk/>
            <pc:sldMk cId="453828260" sldId="568"/>
            <ac:spMk id="14" creationId="{D9CFA141-267C-4EE6-9740-F0B5F285F99B}"/>
          </ac:spMkLst>
        </pc:spChg>
        <pc:picChg chg="add del mod modCrop">
          <ac:chgData name="Tatiana Orlando" userId="65abc5f8-8132-43fa-9d9d-b07f6ec53bcc" providerId="ADAL" clId="{E9F20F7D-701D-41D1-AF2A-079EACCB2F13}" dt="2019-02-21T11:03:54.261" v="803" actId="478"/>
          <ac:picMkLst>
            <pc:docMk/>
            <pc:sldMk cId="453828260" sldId="568"/>
            <ac:picMk id="4" creationId="{F3E783D4-0B0A-4CE9-A8E2-FDB7F5E472B1}"/>
          </ac:picMkLst>
        </pc:picChg>
        <pc:picChg chg="add mod modCrop">
          <ac:chgData name="Tatiana Orlando" userId="65abc5f8-8132-43fa-9d9d-b07f6ec53bcc" providerId="ADAL" clId="{E9F20F7D-701D-41D1-AF2A-079EACCB2F13}" dt="2019-02-21T11:04:25.380" v="813" actId="1076"/>
          <ac:picMkLst>
            <pc:docMk/>
            <pc:sldMk cId="453828260" sldId="568"/>
            <ac:picMk id="8" creationId="{89B4356F-15AA-4990-8FE6-0D68F67D967C}"/>
          </ac:picMkLst>
        </pc:picChg>
      </pc:sldChg>
      <pc:sldChg chg="modSp">
        <pc:chgData name="Tatiana Orlando" userId="65abc5f8-8132-43fa-9d9d-b07f6ec53bcc" providerId="ADAL" clId="{E9F20F7D-701D-41D1-AF2A-079EACCB2F13}" dt="2019-02-20T16:04:26.997" v="638" actId="14826"/>
        <pc:sldMkLst>
          <pc:docMk/>
          <pc:sldMk cId="1242553130" sldId="573"/>
        </pc:sldMkLst>
        <pc:picChg chg="mod">
          <ac:chgData name="Tatiana Orlando" userId="65abc5f8-8132-43fa-9d9d-b07f6ec53bcc" providerId="ADAL" clId="{E9F20F7D-701D-41D1-AF2A-079EACCB2F13}" dt="2019-02-20T16:04:26.997" v="638" actId="14826"/>
          <ac:picMkLst>
            <pc:docMk/>
            <pc:sldMk cId="1242553130" sldId="573"/>
            <ac:picMk id="3" creationId="{F6777CBB-60CB-4620-94EB-869891CCCE47}"/>
          </ac:picMkLst>
        </pc:picChg>
      </pc:sldChg>
      <pc:sldChg chg="addSp delSp modSp">
        <pc:chgData name="Tatiana Orlando" userId="65abc5f8-8132-43fa-9d9d-b07f6ec53bcc" providerId="ADAL" clId="{E9F20F7D-701D-41D1-AF2A-079EACCB2F13}" dt="2019-02-28T08:54:42.164" v="932" actId="1076"/>
        <pc:sldMkLst>
          <pc:docMk/>
          <pc:sldMk cId="2831343808" sldId="581"/>
        </pc:sldMkLst>
        <pc:spChg chg="mod ord">
          <ac:chgData name="Tatiana Orlando" userId="65abc5f8-8132-43fa-9d9d-b07f6ec53bcc" providerId="ADAL" clId="{E9F20F7D-701D-41D1-AF2A-079EACCB2F13}" dt="2019-02-21T10:15:01.894" v="731" actId="1076"/>
          <ac:spMkLst>
            <pc:docMk/>
            <pc:sldMk cId="2831343808" sldId="581"/>
            <ac:spMk id="57" creationId="{9349FC29-56F5-4462-B78D-FD6F6CC8C935}"/>
          </ac:spMkLst>
        </pc:spChg>
        <pc:spChg chg="mod">
          <ac:chgData name="Tatiana Orlando" userId="65abc5f8-8132-43fa-9d9d-b07f6ec53bcc" providerId="ADAL" clId="{E9F20F7D-701D-41D1-AF2A-079EACCB2F13}" dt="2019-02-21T10:18:35.453" v="770" actId="1076"/>
          <ac:spMkLst>
            <pc:docMk/>
            <pc:sldMk cId="2831343808" sldId="581"/>
            <ac:spMk id="58" creationId="{89C2D102-D9CE-4E9E-8A84-34DC0941D7B2}"/>
          </ac:spMkLst>
        </pc:spChg>
        <pc:spChg chg="mod">
          <ac:chgData name="Tatiana Orlando" userId="65abc5f8-8132-43fa-9d9d-b07f6ec53bcc" providerId="ADAL" clId="{E9F20F7D-701D-41D1-AF2A-079EACCB2F13}" dt="2019-02-21T10:11:48.461" v="682" actId="1076"/>
          <ac:spMkLst>
            <pc:docMk/>
            <pc:sldMk cId="2831343808" sldId="581"/>
            <ac:spMk id="59" creationId="{303BEF50-D180-4A45-BB9E-85D9DA666084}"/>
          </ac:spMkLst>
        </pc:spChg>
        <pc:spChg chg="mod">
          <ac:chgData name="Tatiana Orlando" userId="65abc5f8-8132-43fa-9d9d-b07f6ec53bcc" providerId="ADAL" clId="{E9F20F7D-701D-41D1-AF2A-079EACCB2F13}" dt="2019-02-21T10:24:27.954" v="785" actId="20577"/>
          <ac:spMkLst>
            <pc:docMk/>
            <pc:sldMk cId="2831343808" sldId="581"/>
            <ac:spMk id="61" creationId="{6C63C363-CBA0-4404-9C5D-6838383FA6F8}"/>
          </ac:spMkLst>
        </pc:spChg>
        <pc:spChg chg="mod">
          <ac:chgData name="Tatiana Orlando" userId="65abc5f8-8132-43fa-9d9d-b07f6ec53bcc" providerId="ADAL" clId="{E9F20F7D-701D-41D1-AF2A-079EACCB2F13}" dt="2019-02-21T10:21:02.012" v="783" actId="1076"/>
          <ac:spMkLst>
            <pc:docMk/>
            <pc:sldMk cId="2831343808" sldId="581"/>
            <ac:spMk id="66" creationId="{3DBFF954-683D-47AB-99F9-FE486334C86C}"/>
          </ac:spMkLst>
        </pc:spChg>
        <pc:picChg chg="del">
          <ac:chgData name="Tatiana Orlando" userId="65abc5f8-8132-43fa-9d9d-b07f6ec53bcc" providerId="ADAL" clId="{E9F20F7D-701D-41D1-AF2A-079EACCB2F13}" dt="2019-02-21T10:08:11.915" v="662" actId="478"/>
          <ac:picMkLst>
            <pc:docMk/>
            <pc:sldMk cId="2831343808" sldId="581"/>
            <ac:picMk id="3" creationId="{0507B8B9-1302-4894-A739-772E922D8010}"/>
          </ac:picMkLst>
        </pc:picChg>
        <pc:picChg chg="add del mod">
          <ac:chgData name="Tatiana Orlando" userId="65abc5f8-8132-43fa-9d9d-b07f6ec53bcc" providerId="ADAL" clId="{E9F20F7D-701D-41D1-AF2A-079EACCB2F13}" dt="2019-02-21T10:08:55.804" v="669" actId="478"/>
          <ac:picMkLst>
            <pc:docMk/>
            <pc:sldMk cId="2831343808" sldId="581"/>
            <ac:picMk id="5" creationId="{42D6338E-58FF-49A5-96F5-7C09562B2E6B}"/>
          </ac:picMkLst>
        </pc:picChg>
        <pc:picChg chg="add mod modCrop">
          <ac:chgData name="Tatiana Orlando" userId="65abc5f8-8132-43fa-9d9d-b07f6ec53bcc" providerId="ADAL" clId="{E9F20F7D-701D-41D1-AF2A-079EACCB2F13}" dt="2019-02-21T10:16:00.608" v="744" actId="14100"/>
          <ac:picMkLst>
            <pc:docMk/>
            <pc:sldMk cId="2831343808" sldId="581"/>
            <ac:picMk id="8" creationId="{D08DC87D-C9A9-442F-A998-E3EF0C24DC5D}"/>
          </ac:picMkLst>
        </pc:picChg>
        <pc:picChg chg="del">
          <ac:chgData name="Tatiana Orlando" userId="65abc5f8-8132-43fa-9d9d-b07f6ec53bcc" providerId="ADAL" clId="{E9F20F7D-701D-41D1-AF2A-079EACCB2F13}" dt="2019-02-21T10:15:38.459" v="740" actId="478"/>
          <ac:picMkLst>
            <pc:docMk/>
            <pc:sldMk cId="2831343808" sldId="581"/>
            <ac:picMk id="9" creationId="{3B10F34C-BB3C-4B80-9EBE-5F1643E845F8}"/>
          </ac:picMkLst>
        </pc:picChg>
        <pc:picChg chg="del">
          <ac:chgData name="Tatiana Orlando" userId="65abc5f8-8132-43fa-9d9d-b07f6ec53bcc" providerId="ADAL" clId="{E9F20F7D-701D-41D1-AF2A-079EACCB2F13}" dt="2019-02-21T10:11:51.901" v="684" actId="478"/>
          <ac:picMkLst>
            <pc:docMk/>
            <pc:sldMk cId="2831343808" sldId="581"/>
            <ac:picMk id="11" creationId="{D457E90D-DDF3-4982-964D-857D205D5056}"/>
          </ac:picMkLst>
        </pc:picChg>
        <pc:picChg chg="add mod modCrop">
          <ac:chgData name="Tatiana Orlando" userId="65abc5f8-8132-43fa-9d9d-b07f6ec53bcc" providerId="ADAL" clId="{E9F20F7D-701D-41D1-AF2A-079EACCB2F13}" dt="2019-02-21T10:16:02.428" v="745" actId="1076"/>
          <ac:picMkLst>
            <pc:docMk/>
            <pc:sldMk cId="2831343808" sldId="581"/>
            <ac:picMk id="12" creationId="{78AACE83-507F-4683-9478-05BFE940BA3E}"/>
          </ac:picMkLst>
        </pc:picChg>
        <pc:picChg chg="add mod modCrop">
          <ac:chgData name="Tatiana Orlando" userId="65abc5f8-8132-43fa-9d9d-b07f6ec53bcc" providerId="ADAL" clId="{E9F20F7D-701D-41D1-AF2A-079EACCB2F13}" dt="2019-02-21T10:24:43.453" v="786" actId="1076"/>
          <ac:picMkLst>
            <pc:docMk/>
            <pc:sldMk cId="2831343808" sldId="581"/>
            <ac:picMk id="14" creationId="{82397D83-2E90-44CC-8A01-5751E8E3D903}"/>
          </ac:picMkLst>
        </pc:picChg>
        <pc:picChg chg="del">
          <ac:chgData name="Tatiana Orlando" userId="65abc5f8-8132-43fa-9d9d-b07f6ec53bcc" providerId="ADAL" clId="{E9F20F7D-701D-41D1-AF2A-079EACCB2F13}" dt="2019-02-21T10:08:11.235" v="661" actId="478"/>
          <ac:picMkLst>
            <pc:docMk/>
            <pc:sldMk cId="2831343808" sldId="581"/>
            <ac:picMk id="15" creationId="{790FC9F6-5FCA-44AB-9273-40AC05453417}"/>
          </ac:picMkLst>
        </pc:picChg>
        <pc:picChg chg="add mod modCrop">
          <ac:chgData name="Tatiana Orlando" userId="65abc5f8-8132-43fa-9d9d-b07f6ec53bcc" providerId="ADAL" clId="{E9F20F7D-701D-41D1-AF2A-079EACCB2F13}" dt="2019-02-21T10:24:53.359" v="787" actId="14100"/>
          <ac:picMkLst>
            <pc:docMk/>
            <pc:sldMk cId="2831343808" sldId="581"/>
            <ac:picMk id="17" creationId="{8DACC4DA-0E08-4465-A612-125462C84EC1}"/>
          </ac:picMkLst>
        </pc:picChg>
        <pc:picChg chg="add mod modCrop">
          <ac:chgData name="Tatiana Orlando" userId="65abc5f8-8132-43fa-9d9d-b07f6ec53bcc" providerId="ADAL" clId="{E9F20F7D-701D-41D1-AF2A-079EACCB2F13}" dt="2019-02-21T10:25:56.296" v="788" actId="14100"/>
          <ac:picMkLst>
            <pc:docMk/>
            <pc:sldMk cId="2831343808" sldId="581"/>
            <ac:picMk id="19" creationId="{D3E2555D-C27A-45C4-81E8-2205A2489BDE}"/>
          </ac:picMkLst>
        </pc:picChg>
        <pc:picChg chg="add mod modCrop">
          <ac:chgData name="Tatiana Orlando" userId="65abc5f8-8132-43fa-9d9d-b07f6ec53bcc" providerId="ADAL" clId="{E9F20F7D-701D-41D1-AF2A-079EACCB2F13}" dt="2019-02-21T10:18:16.521" v="767" actId="1076"/>
          <ac:picMkLst>
            <pc:docMk/>
            <pc:sldMk cId="2831343808" sldId="581"/>
            <ac:picMk id="21" creationId="{F35585D8-96A9-4C05-9FDC-B54FA40F1521}"/>
          </ac:picMkLst>
        </pc:picChg>
        <pc:picChg chg="add del mod modCrop">
          <ac:chgData name="Tatiana Orlando" userId="65abc5f8-8132-43fa-9d9d-b07f6ec53bcc" providerId="ADAL" clId="{E9F20F7D-701D-41D1-AF2A-079EACCB2F13}" dt="2019-02-28T08:54:32.442" v="929" actId="478"/>
          <ac:picMkLst>
            <pc:docMk/>
            <pc:sldMk cId="2831343808" sldId="581"/>
            <ac:picMk id="34" creationId="{8E888691-DE46-477E-9F46-4B7BF8C2D7FC}"/>
          </ac:picMkLst>
        </pc:picChg>
        <pc:picChg chg="mod">
          <ac:chgData name="Tatiana Orlando" userId="65abc5f8-8132-43fa-9d9d-b07f6ec53bcc" providerId="ADAL" clId="{E9F20F7D-701D-41D1-AF2A-079EACCB2F13}" dt="2019-02-28T08:54:42.164" v="932" actId="1076"/>
          <ac:picMkLst>
            <pc:docMk/>
            <pc:sldMk cId="2831343808" sldId="581"/>
            <ac:picMk id="35" creationId="{81FBE8BC-4C9B-4959-982E-65E5B390D43F}"/>
          </ac:picMkLst>
        </pc:picChg>
        <pc:picChg chg="mod">
          <ac:chgData name="Tatiana Orlando" userId="65abc5f8-8132-43fa-9d9d-b07f6ec53bcc" providerId="ADAL" clId="{E9F20F7D-701D-41D1-AF2A-079EACCB2F13}" dt="2019-02-21T10:15:15.756" v="734" actId="1076"/>
          <ac:picMkLst>
            <pc:docMk/>
            <pc:sldMk cId="2831343808" sldId="581"/>
            <ac:picMk id="37" creationId="{E77EC3AA-6582-4A51-84AA-2AB60BE91A14}"/>
          </ac:picMkLst>
        </pc:picChg>
        <pc:picChg chg="mod">
          <ac:chgData name="Tatiana Orlando" userId="65abc5f8-8132-43fa-9d9d-b07f6ec53bcc" providerId="ADAL" clId="{E9F20F7D-701D-41D1-AF2A-079EACCB2F13}" dt="2019-02-21T10:21:02.012" v="783" actId="1076"/>
          <ac:picMkLst>
            <pc:docMk/>
            <pc:sldMk cId="2831343808" sldId="581"/>
            <ac:picMk id="62" creationId="{A55D9B76-BB44-497A-A060-18C03CBF3C12}"/>
          </ac:picMkLst>
        </pc:picChg>
      </pc:sldChg>
      <pc:sldChg chg="addSp delSp modSp">
        <pc:chgData name="Tatiana Orlando" userId="65abc5f8-8132-43fa-9d9d-b07f6ec53bcc" providerId="ADAL" clId="{E9F20F7D-701D-41D1-AF2A-079EACCB2F13}" dt="2019-03-04T16:29:53.427" v="970" actId="18131"/>
        <pc:sldMkLst>
          <pc:docMk/>
          <pc:sldMk cId="1917710022" sldId="584"/>
        </pc:sldMkLst>
        <pc:spChg chg="mod">
          <ac:chgData name="Tatiana Orlando" userId="65abc5f8-8132-43fa-9d9d-b07f6ec53bcc" providerId="ADAL" clId="{E9F20F7D-701D-41D1-AF2A-079EACCB2F13}" dt="2019-02-19T13:27:45.399" v="377" actId="20577"/>
          <ac:spMkLst>
            <pc:docMk/>
            <pc:sldMk cId="1917710022" sldId="584"/>
            <ac:spMk id="38" creationId="{3F040294-BEB9-4776-A0FF-0BEBB4ED0AAB}"/>
          </ac:spMkLst>
        </pc:spChg>
        <pc:spChg chg="mod">
          <ac:chgData name="Tatiana Orlando" userId="65abc5f8-8132-43fa-9d9d-b07f6ec53bcc" providerId="ADAL" clId="{E9F20F7D-701D-41D1-AF2A-079EACCB2F13}" dt="2019-02-19T13:27:32.933" v="353" actId="20577"/>
          <ac:spMkLst>
            <pc:docMk/>
            <pc:sldMk cId="1917710022" sldId="584"/>
            <ac:spMk id="39" creationId="{B5A7848D-BAD9-4D70-9DD8-BA05D630B9B2}"/>
          </ac:spMkLst>
        </pc:spChg>
        <pc:spChg chg="mod">
          <ac:chgData name="Tatiana Orlando" userId="65abc5f8-8132-43fa-9d9d-b07f6ec53bcc" providerId="ADAL" clId="{E9F20F7D-701D-41D1-AF2A-079EACCB2F13}" dt="2019-02-19T13:27:56.900" v="400" actId="20577"/>
          <ac:spMkLst>
            <pc:docMk/>
            <pc:sldMk cId="1917710022" sldId="584"/>
            <ac:spMk id="41" creationId="{47F9E079-AA24-4552-8D1F-5290C04E8944}"/>
          </ac:spMkLst>
        </pc:spChg>
        <pc:spChg chg="mod">
          <ac:chgData name="Tatiana Orlando" userId="65abc5f8-8132-43fa-9d9d-b07f6ec53bcc" providerId="ADAL" clId="{E9F20F7D-701D-41D1-AF2A-079EACCB2F13}" dt="2019-02-19T13:28:13.449" v="431" actId="20577"/>
          <ac:spMkLst>
            <pc:docMk/>
            <pc:sldMk cId="1917710022" sldId="584"/>
            <ac:spMk id="44" creationId="{EA4564B7-13A7-4772-AD00-392DD0802F8B}"/>
          </ac:spMkLst>
        </pc:spChg>
        <pc:spChg chg="mod">
          <ac:chgData name="Tatiana Orlando" userId="65abc5f8-8132-43fa-9d9d-b07f6ec53bcc" providerId="ADAL" clId="{E9F20F7D-701D-41D1-AF2A-079EACCB2F13}" dt="2019-02-19T13:28:30.153" v="457" actId="20577"/>
          <ac:spMkLst>
            <pc:docMk/>
            <pc:sldMk cId="1917710022" sldId="584"/>
            <ac:spMk id="45" creationId="{87DB6E25-37A8-443E-962B-9063BCB9E38D}"/>
          </ac:spMkLst>
        </pc:spChg>
        <pc:picChg chg="del">
          <ac:chgData name="Tatiana Orlando" userId="65abc5f8-8132-43fa-9d9d-b07f6ec53bcc" providerId="ADAL" clId="{E9F20F7D-701D-41D1-AF2A-079EACCB2F13}" dt="2019-02-21T11:05:51.076" v="821" actId="478"/>
          <ac:picMkLst>
            <pc:docMk/>
            <pc:sldMk cId="1917710022" sldId="584"/>
            <ac:picMk id="3" creationId="{66DC0D3D-5B28-4409-8A08-A9873A29F820}"/>
          </ac:picMkLst>
        </pc:picChg>
        <pc:picChg chg="add mod modCrop">
          <ac:chgData name="Tatiana Orlando" userId="65abc5f8-8132-43fa-9d9d-b07f6ec53bcc" providerId="ADAL" clId="{E9F20F7D-701D-41D1-AF2A-079EACCB2F13}" dt="2019-03-04T16:24:32.610" v="959" actId="14100"/>
          <ac:picMkLst>
            <pc:docMk/>
            <pc:sldMk cId="1917710022" sldId="584"/>
            <ac:picMk id="3" creationId="{7C5C7004-DC59-435C-ACD0-990EA024C7AC}"/>
          </ac:picMkLst>
        </pc:picChg>
        <pc:picChg chg="add del mod">
          <ac:chgData name="Tatiana Orlando" userId="65abc5f8-8132-43fa-9d9d-b07f6ec53bcc" providerId="ADAL" clId="{E9F20F7D-701D-41D1-AF2A-079EACCB2F13}" dt="2019-02-28T08:43:02.374" v="871" actId="478"/>
          <ac:picMkLst>
            <pc:docMk/>
            <pc:sldMk cId="1917710022" sldId="584"/>
            <ac:picMk id="3" creationId="{B7DDA3F6-2430-4F3C-BBAA-79E53939C4CC}"/>
          </ac:picMkLst>
        </pc:picChg>
        <pc:picChg chg="add mod modCrop">
          <ac:chgData name="Tatiana Orlando" userId="65abc5f8-8132-43fa-9d9d-b07f6ec53bcc" providerId="ADAL" clId="{E9F20F7D-701D-41D1-AF2A-079EACCB2F13}" dt="2019-02-28T08:47:04.213" v="883" actId="18131"/>
          <ac:picMkLst>
            <pc:docMk/>
            <pc:sldMk cId="1917710022" sldId="584"/>
            <ac:picMk id="4" creationId="{C513F0D2-ACCC-44C9-B256-621C72938F08}"/>
          </ac:picMkLst>
        </pc:picChg>
        <pc:picChg chg="del">
          <ac:chgData name="Tatiana Orlando" userId="65abc5f8-8132-43fa-9d9d-b07f6ec53bcc" providerId="ADAL" clId="{E9F20F7D-701D-41D1-AF2A-079EACCB2F13}" dt="2019-02-21T11:09:19.807" v="836" actId="478"/>
          <ac:picMkLst>
            <pc:docMk/>
            <pc:sldMk cId="1917710022" sldId="584"/>
            <ac:picMk id="5" creationId="{535D6D8F-60C2-41A4-9D78-4908D40302F1}"/>
          </ac:picMkLst>
        </pc:picChg>
        <pc:picChg chg="add mod modCrop">
          <ac:chgData name="Tatiana Orlando" userId="65abc5f8-8132-43fa-9d9d-b07f6ec53bcc" providerId="ADAL" clId="{E9F20F7D-701D-41D1-AF2A-079EACCB2F13}" dt="2019-02-28T08:53:59.182" v="927" actId="18131"/>
          <ac:picMkLst>
            <pc:docMk/>
            <pc:sldMk cId="1917710022" sldId="584"/>
            <ac:picMk id="6" creationId="{916D9FD2-2694-49A7-AE0B-AD5537156135}"/>
          </ac:picMkLst>
        </pc:picChg>
        <pc:picChg chg="add del mod">
          <ac:chgData name="Tatiana Orlando" userId="65abc5f8-8132-43fa-9d9d-b07f6ec53bcc" providerId="ADAL" clId="{E9F20F7D-701D-41D1-AF2A-079EACCB2F13}" dt="2019-02-25T10:23:48.084" v="860"/>
          <ac:picMkLst>
            <pc:docMk/>
            <pc:sldMk cId="1917710022" sldId="584"/>
            <ac:picMk id="6" creationId="{B815AB23-AC9B-41B6-AC26-2EC567FF6619}"/>
          </ac:picMkLst>
        </pc:picChg>
        <pc:picChg chg="del">
          <ac:chgData name="Tatiana Orlando" userId="65abc5f8-8132-43fa-9d9d-b07f6ec53bcc" providerId="ADAL" clId="{E9F20F7D-701D-41D1-AF2A-079EACCB2F13}" dt="2019-02-21T11:09:49.260" v="843" actId="478"/>
          <ac:picMkLst>
            <pc:docMk/>
            <pc:sldMk cId="1917710022" sldId="584"/>
            <ac:picMk id="6" creationId="{B8BC9B51-FA4A-4ED6-B074-96C0FB01D53E}"/>
          </ac:picMkLst>
        </pc:picChg>
        <pc:picChg chg="del">
          <ac:chgData name="Tatiana Orlando" userId="65abc5f8-8132-43fa-9d9d-b07f6ec53bcc" providerId="ADAL" clId="{E9F20F7D-701D-41D1-AF2A-079EACCB2F13}" dt="2019-02-21T11:09:37.399" v="842" actId="478"/>
          <ac:picMkLst>
            <pc:docMk/>
            <pc:sldMk cId="1917710022" sldId="584"/>
            <ac:picMk id="7" creationId="{265B016E-0480-47CE-A13D-9FC42AA9EED0}"/>
          </ac:picMkLst>
        </pc:picChg>
        <pc:picChg chg="add mod modCrop">
          <ac:chgData name="Tatiana Orlando" userId="65abc5f8-8132-43fa-9d9d-b07f6ec53bcc" providerId="ADAL" clId="{E9F20F7D-701D-41D1-AF2A-079EACCB2F13}" dt="2019-03-04T16:29:53.427" v="970" actId="18131"/>
          <ac:picMkLst>
            <pc:docMk/>
            <pc:sldMk cId="1917710022" sldId="584"/>
            <ac:picMk id="7" creationId="{A1EA9258-6155-4662-B7D3-15E09C2C8AB5}"/>
          </ac:picMkLst>
        </pc:picChg>
        <pc:picChg chg="add mod modCrop">
          <ac:chgData name="Tatiana Orlando" userId="65abc5f8-8132-43fa-9d9d-b07f6ec53bcc" providerId="ADAL" clId="{E9F20F7D-701D-41D1-AF2A-079EACCB2F13}" dt="2019-02-21T11:05:54.854" v="822" actId="1076"/>
          <ac:picMkLst>
            <pc:docMk/>
            <pc:sldMk cId="1917710022" sldId="584"/>
            <ac:picMk id="8" creationId="{8E9A5B39-9234-41F8-A8C4-1A21F94AEAF4}"/>
          </ac:picMkLst>
        </pc:picChg>
        <pc:picChg chg="add del mod">
          <ac:chgData name="Tatiana Orlando" userId="65abc5f8-8132-43fa-9d9d-b07f6ec53bcc" providerId="ADAL" clId="{E9F20F7D-701D-41D1-AF2A-079EACCB2F13}" dt="2019-02-28T08:43:01.174" v="870" actId="478"/>
          <ac:picMkLst>
            <pc:docMk/>
            <pc:sldMk cId="1917710022" sldId="584"/>
            <ac:picMk id="9" creationId="{FC51B0FA-54E2-4D91-A332-7071D9AC27FE}"/>
          </ac:picMkLst>
        </pc:picChg>
        <pc:picChg chg="add del mod">
          <ac:chgData name="Tatiana Orlando" userId="65abc5f8-8132-43fa-9d9d-b07f6ec53bcc" providerId="ADAL" clId="{E9F20F7D-701D-41D1-AF2A-079EACCB2F13}" dt="2019-02-21T11:07:35.086" v="824" actId="478"/>
          <ac:picMkLst>
            <pc:docMk/>
            <pc:sldMk cId="1917710022" sldId="584"/>
            <ac:picMk id="10" creationId="{9BC99FB2-5DEF-4599-8F34-493B02731652}"/>
          </ac:picMkLst>
        </pc:picChg>
        <pc:picChg chg="add mod">
          <ac:chgData name="Tatiana Orlando" userId="65abc5f8-8132-43fa-9d9d-b07f6ec53bcc" providerId="ADAL" clId="{E9F20F7D-701D-41D1-AF2A-079EACCB2F13}" dt="2019-02-25T13:59:34.213" v="863"/>
          <ac:picMkLst>
            <pc:docMk/>
            <pc:sldMk cId="1917710022" sldId="584"/>
            <ac:picMk id="11" creationId="{44D2A35C-85CA-43B3-87D8-319FF4420CAC}"/>
          </ac:picMkLst>
        </pc:picChg>
        <pc:picChg chg="add del mod">
          <ac:chgData name="Tatiana Orlando" userId="65abc5f8-8132-43fa-9d9d-b07f6ec53bcc" providerId="ADAL" clId="{E9F20F7D-701D-41D1-AF2A-079EACCB2F13}" dt="2019-02-21T11:07:42.215" v="826" actId="478"/>
          <ac:picMkLst>
            <pc:docMk/>
            <pc:sldMk cId="1917710022" sldId="584"/>
            <ac:picMk id="12" creationId="{F6035D76-0E2D-4139-9A9E-041BD69F9980}"/>
          </ac:picMkLst>
        </pc:picChg>
        <pc:picChg chg="add mod">
          <ac:chgData name="Tatiana Orlando" userId="65abc5f8-8132-43fa-9d9d-b07f6ec53bcc" providerId="ADAL" clId="{E9F20F7D-701D-41D1-AF2A-079EACCB2F13}" dt="2019-02-25T14:01:03.534" v="864"/>
          <ac:picMkLst>
            <pc:docMk/>
            <pc:sldMk cId="1917710022" sldId="584"/>
            <ac:picMk id="13" creationId="{5F8C289B-2D14-4E62-BA57-481129EF21EC}"/>
          </ac:picMkLst>
        </pc:picChg>
        <pc:picChg chg="add mod modCrop">
          <ac:chgData name="Tatiana Orlando" userId="65abc5f8-8132-43fa-9d9d-b07f6ec53bcc" providerId="ADAL" clId="{E9F20F7D-701D-41D1-AF2A-079EACCB2F13}" dt="2019-02-21T11:09:34.037" v="841" actId="14100"/>
          <ac:picMkLst>
            <pc:docMk/>
            <pc:sldMk cId="1917710022" sldId="584"/>
            <ac:picMk id="14" creationId="{1412C4C4-16BF-40C8-9D16-426D549ACCED}"/>
          </ac:picMkLst>
        </pc:picChg>
        <pc:picChg chg="add mod modCrop">
          <ac:chgData name="Tatiana Orlando" userId="65abc5f8-8132-43fa-9d9d-b07f6ec53bcc" providerId="ADAL" clId="{E9F20F7D-701D-41D1-AF2A-079EACCB2F13}" dt="2019-02-21T11:11:23.343" v="855" actId="14100"/>
          <ac:picMkLst>
            <pc:docMk/>
            <pc:sldMk cId="1917710022" sldId="584"/>
            <ac:picMk id="16" creationId="{F8AD86C0-55C2-4006-8C86-CCB6EB36375F}"/>
          </ac:picMkLst>
        </pc:picChg>
        <pc:picChg chg="del">
          <ac:chgData name="Tatiana Orlando" userId="65abc5f8-8132-43fa-9d9d-b07f6ec53bcc" providerId="ADAL" clId="{E9F20F7D-701D-41D1-AF2A-079EACCB2F13}" dt="2019-02-21T11:09:51.581" v="845" actId="478"/>
          <ac:picMkLst>
            <pc:docMk/>
            <pc:sldMk cId="1917710022" sldId="584"/>
            <ac:picMk id="25" creationId="{61181ECA-5F02-4C47-B599-D5ACC9B9C3A9}"/>
          </ac:picMkLst>
        </pc:picChg>
        <pc:picChg chg="del">
          <ac:chgData name="Tatiana Orlando" userId="65abc5f8-8132-43fa-9d9d-b07f6ec53bcc" providerId="ADAL" clId="{E9F20F7D-701D-41D1-AF2A-079EACCB2F13}" dt="2019-02-21T11:09:50.240" v="844" actId="478"/>
          <ac:picMkLst>
            <pc:docMk/>
            <pc:sldMk cId="1917710022" sldId="584"/>
            <ac:picMk id="28" creationId="{738B28E3-FF76-4F88-9614-6DD2FB49CEBA}"/>
          </ac:picMkLst>
        </pc:picChg>
        <pc:picChg chg="del">
          <ac:chgData name="Tatiana Orlando" userId="65abc5f8-8132-43fa-9d9d-b07f6ec53bcc" providerId="ADAL" clId="{E9F20F7D-701D-41D1-AF2A-079EACCB2F13}" dt="2019-02-21T11:09:21.649" v="838" actId="478"/>
          <ac:picMkLst>
            <pc:docMk/>
            <pc:sldMk cId="1917710022" sldId="584"/>
            <ac:picMk id="31" creationId="{7B588917-9E9A-4BED-AF4E-62BC46CFA420}"/>
          </ac:picMkLst>
        </pc:picChg>
      </pc:sldChg>
      <pc:sldChg chg="addSp delSp modSp">
        <pc:chgData name="Tatiana Orlando" userId="65abc5f8-8132-43fa-9d9d-b07f6ec53bcc" providerId="ADAL" clId="{E9F20F7D-701D-41D1-AF2A-079EACCB2F13}" dt="2019-03-04T16:21:26.920" v="950" actId="1076"/>
        <pc:sldMkLst>
          <pc:docMk/>
          <pc:sldMk cId="2696274844" sldId="585"/>
        </pc:sldMkLst>
        <pc:spChg chg="mod">
          <ac:chgData name="Tatiana Orlando" userId="65abc5f8-8132-43fa-9d9d-b07f6ec53bcc" providerId="ADAL" clId="{E9F20F7D-701D-41D1-AF2A-079EACCB2F13}" dt="2019-03-04T16:21:16.406" v="947" actId="14100"/>
          <ac:spMkLst>
            <pc:docMk/>
            <pc:sldMk cId="2696274844" sldId="585"/>
            <ac:spMk id="29" creationId="{33158807-7484-48F4-9FDF-E1C3DAC8C0A4}"/>
          </ac:spMkLst>
        </pc:spChg>
        <pc:spChg chg="mod">
          <ac:chgData name="Tatiana Orlando" userId="65abc5f8-8132-43fa-9d9d-b07f6ec53bcc" providerId="ADAL" clId="{E9F20F7D-701D-41D1-AF2A-079EACCB2F13}" dt="2019-03-04T16:21:19.726" v="948" actId="20577"/>
          <ac:spMkLst>
            <pc:docMk/>
            <pc:sldMk cId="2696274844" sldId="585"/>
            <ac:spMk id="50" creationId="{977F08BE-0BD1-4934-A111-036C9A72412B}"/>
          </ac:spMkLst>
        </pc:spChg>
        <pc:picChg chg="add mod">
          <ac:chgData name="Tatiana Orlando" userId="65abc5f8-8132-43fa-9d9d-b07f6ec53bcc" providerId="ADAL" clId="{E9F20F7D-701D-41D1-AF2A-079EACCB2F13}" dt="2019-03-04T16:21:24.106" v="949" actId="1076"/>
          <ac:picMkLst>
            <pc:docMk/>
            <pc:sldMk cId="2696274844" sldId="585"/>
            <ac:picMk id="3" creationId="{3ECED76D-D792-4C96-846F-BFD1B4CA3537}"/>
          </ac:picMkLst>
        </pc:picChg>
        <pc:picChg chg="mod">
          <ac:chgData name="Tatiana Orlando" userId="65abc5f8-8132-43fa-9d9d-b07f6ec53bcc" providerId="ADAL" clId="{E9F20F7D-701D-41D1-AF2A-079EACCB2F13}" dt="2019-03-04T16:21:26.920" v="950" actId="1076"/>
          <ac:picMkLst>
            <pc:docMk/>
            <pc:sldMk cId="2696274844" sldId="585"/>
            <ac:picMk id="23" creationId="{6703ED54-A895-43C6-9FDB-4369C0331A1A}"/>
          </ac:picMkLst>
        </pc:picChg>
        <pc:picChg chg="del">
          <ac:chgData name="Tatiana Orlando" userId="65abc5f8-8132-43fa-9d9d-b07f6ec53bcc" providerId="ADAL" clId="{E9F20F7D-701D-41D1-AF2A-079EACCB2F13}" dt="2019-03-04T16:20:00.666" v="933" actId="478"/>
          <ac:picMkLst>
            <pc:docMk/>
            <pc:sldMk cId="2696274844" sldId="585"/>
            <ac:picMk id="25" creationId="{CD881F6A-B927-4354-BB43-C8757D1AFDD5}"/>
          </ac:picMkLst>
        </pc:picChg>
      </pc:sldChg>
      <pc:sldChg chg="addSp delSp modSp">
        <pc:chgData name="Tatiana Orlando" userId="65abc5f8-8132-43fa-9d9d-b07f6ec53bcc" providerId="ADAL" clId="{E9F20F7D-701D-41D1-AF2A-079EACCB2F13}" dt="2019-03-05T16:17:48.135" v="999" actId="14100"/>
        <pc:sldMkLst>
          <pc:docMk/>
          <pc:sldMk cId="875975131" sldId="586"/>
        </pc:sldMkLst>
        <pc:spChg chg="mod">
          <ac:chgData name="Tatiana Orlando" userId="65abc5f8-8132-43fa-9d9d-b07f6ec53bcc" providerId="ADAL" clId="{E9F20F7D-701D-41D1-AF2A-079EACCB2F13}" dt="2019-03-04T16:34:53.322" v="983" actId="14100"/>
          <ac:spMkLst>
            <pc:docMk/>
            <pc:sldMk cId="875975131" sldId="586"/>
            <ac:spMk id="16" creationId="{673AB370-C708-4474-AD82-E6A0DA8D461C}"/>
          </ac:spMkLst>
        </pc:spChg>
        <pc:spChg chg="mod">
          <ac:chgData name="Tatiana Orlando" userId="65abc5f8-8132-43fa-9d9d-b07f6ec53bcc" providerId="ADAL" clId="{E9F20F7D-701D-41D1-AF2A-079EACCB2F13}" dt="2019-03-04T16:34:57.328" v="985" actId="1076"/>
          <ac:spMkLst>
            <pc:docMk/>
            <pc:sldMk cId="875975131" sldId="586"/>
            <ac:spMk id="17" creationId="{3B053225-6CB2-424F-9DB8-066603285F28}"/>
          </ac:spMkLst>
        </pc:spChg>
        <pc:grpChg chg="add del mod">
          <ac:chgData name="Tatiana Orlando" userId="65abc5f8-8132-43fa-9d9d-b07f6ec53bcc" providerId="ADAL" clId="{E9F20F7D-701D-41D1-AF2A-079EACCB2F13}" dt="2019-03-04T16:34:25.768" v="974" actId="165"/>
          <ac:grpSpMkLst>
            <pc:docMk/>
            <pc:sldMk cId="875975131" sldId="586"/>
            <ac:grpSpMk id="13" creationId="{36ADDE9A-23B9-4F65-B4C0-621809CEEEBA}"/>
          </ac:grpSpMkLst>
        </pc:grpChg>
        <pc:picChg chg="add mod modCrop">
          <ac:chgData name="Tatiana Orlando" userId="65abc5f8-8132-43fa-9d9d-b07f6ec53bcc" providerId="ADAL" clId="{E9F20F7D-701D-41D1-AF2A-079EACCB2F13}" dt="2019-02-21T10:40:09.759" v="797" actId="18131"/>
          <ac:picMkLst>
            <pc:docMk/>
            <pc:sldMk cId="875975131" sldId="586"/>
            <ac:picMk id="3" creationId="{CF766015-9643-4158-98F9-714F4236E0B8}"/>
          </ac:picMkLst>
        </pc:picChg>
        <pc:picChg chg="add mod modCrop">
          <ac:chgData name="Tatiana Orlando" userId="65abc5f8-8132-43fa-9d9d-b07f6ec53bcc" providerId="ADAL" clId="{E9F20F7D-701D-41D1-AF2A-079EACCB2F13}" dt="2019-03-04T16:35:05.838" v="987" actId="18131"/>
          <ac:picMkLst>
            <pc:docMk/>
            <pc:sldMk cId="875975131" sldId="586"/>
            <ac:picMk id="4" creationId="{E22BDD76-9A2C-4FCD-A643-D531584B05D3}"/>
          </ac:picMkLst>
        </pc:picChg>
        <pc:picChg chg="add mod modCrop">
          <ac:chgData name="Tatiana Orlando" userId="65abc5f8-8132-43fa-9d9d-b07f6ec53bcc" providerId="ADAL" clId="{E9F20F7D-701D-41D1-AF2A-079EACCB2F13}" dt="2019-03-05T16:17:48.135" v="999" actId="14100"/>
          <ac:picMkLst>
            <pc:docMk/>
            <pc:sldMk cId="875975131" sldId="586"/>
            <ac:picMk id="5" creationId="{537ABA31-D48A-4146-926E-29BC675BC6F5}"/>
          </ac:picMkLst>
        </pc:picChg>
        <pc:picChg chg="del mod topLvl modCrop">
          <ac:chgData name="Tatiana Orlando" userId="65abc5f8-8132-43fa-9d9d-b07f6ec53bcc" providerId="ADAL" clId="{E9F20F7D-701D-41D1-AF2A-079EACCB2F13}" dt="2019-03-05T16:17:01.557" v="988" actId="478"/>
          <ac:picMkLst>
            <pc:docMk/>
            <pc:sldMk cId="875975131" sldId="586"/>
            <ac:picMk id="14" creationId="{1CB5AD09-FA31-4D9D-B5B6-AC3021A84BB4}"/>
          </ac:picMkLst>
        </pc:picChg>
        <pc:picChg chg="del mod topLvl">
          <ac:chgData name="Tatiana Orlando" userId="65abc5f8-8132-43fa-9d9d-b07f6ec53bcc" providerId="ADAL" clId="{E9F20F7D-701D-41D1-AF2A-079EACCB2F13}" dt="2019-03-05T16:17:03.081" v="989" actId="478"/>
          <ac:picMkLst>
            <pc:docMk/>
            <pc:sldMk cId="875975131" sldId="586"/>
            <ac:picMk id="18" creationId="{CB535927-3CF7-44CE-B8AA-728EACBB428B}"/>
          </ac:picMkLst>
        </pc:picChg>
      </pc:sldChg>
      <pc:sldChg chg="modSp">
        <pc:chgData name="Tatiana Orlando" userId="65abc5f8-8132-43fa-9d9d-b07f6ec53bcc" providerId="ADAL" clId="{E9F20F7D-701D-41D1-AF2A-079EACCB2F13}" dt="2019-02-21T09:49:23.620" v="660" actId="1076"/>
        <pc:sldMkLst>
          <pc:docMk/>
          <pc:sldMk cId="897146883" sldId="587"/>
        </pc:sldMkLst>
        <pc:spChg chg="mod">
          <ac:chgData name="Tatiana Orlando" userId="65abc5f8-8132-43fa-9d9d-b07f6ec53bcc" providerId="ADAL" clId="{E9F20F7D-701D-41D1-AF2A-079EACCB2F13}" dt="2019-02-20T16:42:42.165" v="657" actId="20577"/>
          <ac:spMkLst>
            <pc:docMk/>
            <pc:sldMk cId="897146883" sldId="587"/>
            <ac:spMk id="37" creationId="{EADF5A22-02E7-4D76-BA74-56282DCA2548}"/>
          </ac:spMkLst>
        </pc:spChg>
        <pc:spChg chg="mod">
          <ac:chgData name="Tatiana Orlando" userId="65abc5f8-8132-43fa-9d9d-b07f6ec53bcc" providerId="ADAL" clId="{E9F20F7D-701D-41D1-AF2A-079EACCB2F13}" dt="2019-02-21T09:49:23.620" v="660" actId="1076"/>
          <ac:spMkLst>
            <pc:docMk/>
            <pc:sldMk cId="897146883" sldId="587"/>
            <ac:spMk id="38" creationId="{D0FDF7CD-0E38-40BB-9D89-B213CD300327}"/>
          </ac:spMkLst>
        </pc:spChg>
        <pc:picChg chg="mod">
          <ac:chgData name="Tatiana Orlando" userId="65abc5f8-8132-43fa-9d9d-b07f6ec53bcc" providerId="ADAL" clId="{E9F20F7D-701D-41D1-AF2A-079EACCB2F13}" dt="2019-02-21T09:49:21.215" v="658" actId="14826"/>
          <ac:picMkLst>
            <pc:docMk/>
            <pc:sldMk cId="897146883" sldId="587"/>
            <ac:picMk id="3" creationId="{F8B81A37-EDCD-437F-9F2B-0D973A6034D8}"/>
          </ac:picMkLst>
        </pc:picChg>
        <pc:picChg chg="mod">
          <ac:chgData name="Tatiana Orlando" userId="65abc5f8-8132-43fa-9d9d-b07f6ec53bcc" providerId="ADAL" clId="{E9F20F7D-701D-41D1-AF2A-079EACCB2F13}" dt="2019-02-20T16:42:33.639" v="656" actId="14826"/>
          <ac:picMkLst>
            <pc:docMk/>
            <pc:sldMk cId="897146883" sldId="587"/>
            <ac:picMk id="5" creationId="{B65CF03B-44C8-4762-8DEB-E70AF4029D9F}"/>
          </ac:picMkLst>
        </pc:picChg>
        <pc:picChg chg="mod">
          <ac:chgData name="Tatiana Orlando" userId="65abc5f8-8132-43fa-9d9d-b07f6ec53bcc" providerId="ADAL" clId="{E9F20F7D-701D-41D1-AF2A-079EACCB2F13}" dt="2019-02-20T16:19:57.661" v="652" actId="14826"/>
          <ac:picMkLst>
            <pc:docMk/>
            <pc:sldMk cId="897146883" sldId="587"/>
            <ac:picMk id="15" creationId="{2C405CB8-FC1F-41D3-9980-13EFC2237314}"/>
          </ac:picMkLst>
        </pc:picChg>
      </pc:sldChg>
      <pc:sldChg chg="addSp delSp modSp">
        <pc:chgData name="Tatiana Orlando" userId="65abc5f8-8132-43fa-9d9d-b07f6ec53bcc" providerId="ADAL" clId="{E9F20F7D-701D-41D1-AF2A-079EACCB2F13}" dt="2019-02-20T14:43:08" v="628" actId="732"/>
        <pc:sldMkLst>
          <pc:docMk/>
          <pc:sldMk cId="24589663" sldId="588"/>
        </pc:sldMkLst>
        <pc:picChg chg="add del mod">
          <ac:chgData name="Tatiana Orlando" userId="65abc5f8-8132-43fa-9d9d-b07f6ec53bcc" providerId="ADAL" clId="{E9F20F7D-701D-41D1-AF2A-079EACCB2F13}" dt="2019-02-20T14:42:57.208" v="625" actId="478"/>
          <ac:picMkLst>
            <pc:docMk/>
            <pc:sldMk cId="24589663" sldId="588"/>
            <ac:picMk id="3" creationId="{9D9C32EB-14DB-4026-A9F7-600DFB7E38BD}"/>
          </ac:picMkLst>
        </pc:picChg>
        <pc:picChg chg="del">
          <ac:chgData name="Tatiana Orlando" userId="65abc5f8-8132-43fa-9d9d-b07f6ec53bcc" providerId="ADAL" clId="{E9F20F7D-701D-41D1-AF2A-079EACCB2F13}" dt="2019-02-20T14:42:02.870" v="617" actId="478"/>
          <ac:picMkLst>
            <pc:docMk/>
            <pc:sldMk cId="24589663" sldId="588"/>
            <ac:picMk id="4" creationId="{0046E46D-5F73-4188-B863-286C12BFE7F1}"/>
          </ac:picMkLst>
        </pc:picChg>
        <pc:picChg chg="add mod modCrop">
          <ac:chgData name="Tatiana Orlando" userId="65abc5f8-8132-43fa-9d9d-b07f6ec53bcc" providerId="ADAL" clId="{E9F20F7D-701D-41D1-AF2A-079EACCB2F13}" dt="2019-02-20T14:43:08" v="628" actId="732"/>
          <ac:picMkLst>
            <pc:docMk/>
            <pc:sldMk cId="24589663" sldId="588"/>
            <ac:picMk id="7" creationId="{AF159549-742D-4556-9CAC-E40E123363AB}"/>
          </ac:picMkLst>
        </pc:picChg>
      </pc:sldChg>
      <pc:sldChg chg="addSp delSp modSp">
        <pc:chgData name="Tatiana Orlando" userId="65abc5f8-8132-43fa-9d9d-b07f6ec53bcc" providerId="ADAL" clId="{E9F20F7D-701D-41D1-AF2A-079EACCB2F13}" dt="2019-02-28T08:50:50.593" v="917" actId="478"/>
        <pc:sldMkLst>
          <pc:docMk/>
          <pc:sldMk cId="3728971586" sldId="590"/>
        </pc:sldMkLst>
        <pc:spChg chg="mod">
          <ac:chgData name="Tatiana Orlando" userId="65abc5f8-8132-43fa-9d9d-b07f6ec53bcc" providerId="ADAL" clId="{E9F20F7D-701D-41D1-AF2A-079EACCB2F13}" dt="2019-02-28T08:50:40.867" v="915" actId="1076"/>
          <ac:spMkLst>
            <pc:docMk/>
            <pc:sldMk cId="3728971586" sldId="590"/>
            <ac:spMk id="34" creationId="{0126AC9B-78DC-4DE6-80FC-1576B8586504}"/>
          </ac:spMkLst>
        </pc:spChg>
        <pc:spChg chg="mod">
          <ac:chgData name="Tatiana Orlando" userId="65abc5f8-8132-43fa-9d9d-b07f6ec53bcc" providerId="ADAL" clId="{E9F20F7D-701D-41D1-AF2A-079EACCB2F13}" dt="2019-02-28T08:50:40.867" v="915" actId="1076"/>
          <ac:spMkLst>
            <pc:docMk/>
            <pc:sldMk cId="3728971586" sldId="590"/>
            <ac:spMk id="35" creationId="{FC09B89F-FA5B-4075-8122-F9E3B2E18392}"/>
          </ac:spMkLst>
        </pc:spChg>
        <pc:spChg chg="mod">
          <ac:chgData name="Tatiana Orlando" userId="65abc5f8-8132-43fa-9d9d-b07f6ec53bcc" providerId="ADAL" clId="{E9F20F7D-701D-41D1-AF2A-079EACCB2F13}" dt="2019-02-28T08:50:40.867" v="915" actId="1076"/>
          <ac:spMkLst>
            <pc:docMk/>
            <pc:sldMk cId="3728971586" sldId="590"/>
            <ac:spMk id="36" creationId="{3D32BD97-BF79-4AEE-BEC5-B120DA3A15D5}"/>
          </ac:spMkLst>
        </pc:spChg>
        <pc:spChg chg="mod">
          <ac:chgData name="Tatiana Orlando" userId="65abc5f8-8132-43fa-9d9d-b07f6ec53bcc" providerId="ADAL" clId="{E9F20F7D-701D-41D1-AF2A-079EACCB2F13}" dt="2019-02-28T08:50:40.867" v="915" actId="1076"/>
          <ac:spMkLst>
            <pc:docMk/>
            <pc:sldMk cId="3728971586" sldId="590"/>
            <ac:spMk id="37" creationId="{A908AB43-F7B0-4726-871A-5DC2FF264C36}"/>
          </ac:spMkLst>
        </pc:spChg>
        <pc:spChg chg="mod">
          <ac:chgData name="Tatiana Orlando" userId="65abc5f8-8132-43fa-9d9d-b07f6ec53bcc" providerId="ADAL" clId="{E9F20F7D-701D-41D1-AF2A-079EACCB2F13}" dt="2019-02-28T08:50:40.867" v="915" actId="1076"/>
          <ac:spMkLst>
            <pc:docMk/>
            <pc:sldMk cId="3728971586" sldId="590"/>
            <ac:spMk id="38" creationId="{776D00BC-5AE9-48ED-9348-F4C7F9E06FD7}"/>
          </ac:spMkLst>
        </pc:spChg>
        <pc:spChg chg="del">
          <ac:chgData name="Tatiana Orlando" userId="65abc5f8-8132-43fa-9d9d-b07f6ec53bcc" providerId="ADAL" clId="{E9F20F7D-701D-41D1-AF2A-079EACCB2F13}" dt="2019-02-19T10:48:23.219" v="240" actId="478"/>
          <ac:spMkLst>
            <pc:docMk/>
            <pc:sldMk cId="3728971586" sldId="590"/>
            <ac:spMk id="39" creationId="{98C969E8-8D72-472A-9C06-162871F3618E}"/>
          </ac:spMkLst>
        </pc:spChg>
        <pc:spChg chg="mod">
          <ac:chgData name="Tatiana Orlando" userId="65abc5f8-8132-43fa-9d9d-b07f6ec53bcc" providerId="ADAL" clId="{E9F20F7D-701D-41D1-AF2A-079EACCB2F13}" dt="2019-02-28T08:50:40.867" v="915" actId="1076"/>
          <ac:spMkLst>
            <pc:docMk/>
            <pc:sldMk cId="3728971586" sldId="590"/>
            <ac:spMk id="40" creationId="{4A8EE26A-890A-46C9-8314-C63B9264DA05}"/>
          </ac:spMkLst>
        </pc:spChg>
        <pc:spChg chg="mod">
          <ac:chgData name="Tatiana Orlando" userId="65abc5f8-8132-43fa-9d9d-b07f6ec53bcc" providerId="ADAL" clId="{E9F20F7D-701D-41D1-AF2A-079EACCB2F13}" dt="2019-02-28T08:50:40.867" v="915" actId="1076"/>
          <ac:spMkLst>
            <pc:docMk/>
            <pc:sldMk cId="3728971586" sldId="590"/>
            <ac:spMk id="44" creationId="{4A4EC218-0A79-49BC-8238-7618FC7EEA98}"/>
          </ac:spMkLst>
        </pc:spChg>
        <pc:picChg chg="add del mod ord modCrop">
          <ac:chgData name="Tatiana Orlando" userId="65abc5f8-8132-43fa-9d9d-b07f6ec53bcc" providerId="ADAL" clId="{E9F20F7D-701D-41D1-AF2A-079EACCB2F13}" dt="2019-02-19T13:11:40.444" v="325" actId="478"/>
          <ac:picMkLst>
            <pc:docMk/>
            <pc:sldMk cId="3728971586" sldId="590"/>
            <ac:picMk id="2" creationId="{BDBB678A-82C6-49BE-8D23-7AA6DD1F099B}"/>
          </ac:picMkLst>
        </pc:picChg>
        <pc:picChg chg="add del mod ord">
          <ac:chgData name="Tatiana Orlando" userId="65abc5f8-8132-43fa-9d9d-b07f6ec53bcc" providerId="ADAL" clId="{E9F20F7D-701D-41D1-AF2A-079EACCB2F13}" dt="2019-02-19T13:11:47.919" v="327" actId="478"/>
          <ac:picMkLst>
            <pc:docMk/>
            <pc:sldMk cId="3728971586" sldId="590"/>
            <ac:picMk id="3" creationId="{49132413-6178-4E3C-97BF-E0524D6C7EF9}"/>
          </ac:picMkLst>
        </pc:picChg>
        <pc:picChg chg="add del mod ord">
          <ac:chgData name="Tatiana Orlando" userId="65abc5f8-8132-43fa-9d9d-b07f6ec53bcc" providerId="ADAL" clId="{E9F20F7D-701D-41D1-AF2A-079EACCB2F13}" dt="2019-02-19T11:02:56.446" v="313" actId="478"/>
          <ac:picMkLst>
            <pc:docMk/>
            <pc:sldMk cId="3728971586" sldId="590"/>
            <ac:picMk id="4" creationId="{B3AE94BD-CE60-412E-A539-BD8FFCA8B71F}"/>
          </ac:picMkLst>
        </pc:picChg>
        <pc:picChg chg="add mod">
          <ac:chgData name="Tatiana Orlando" userId="65abc5f8-8132-43fa-9d9d-b07f6ec53bcc" providerId="ADAL" clId="{E9F20F7D-701D-41D1-AF2A-079EACCB2F13}" dt="2019-02-28T08:49:59.893" v="906" actId="14100"/>
          <ac:picMkLst>
            <pc:docMk/>
            <pc:sldMk cId="3728971586" sldId="590"/>
            <ac:picMk id="6" creationId="{C7367D06-4F4D-44E2-BEB9-E9E11D8E1059}"/>
          </ac:picMkLst>
        </pc:picChg>
        <pc:picChg chg="add del">
          <ac:chgData name="Tatiana Orlando" userId="65abc5f8-8132-43fa-9d9d-b07f6ec53bcc" providerId="ADAL" clId="{E9F20F7D-701D-41D1-AF2A-079EACCB2F13}" dt="2019-02-28T08:48:25.643" v="887" actId="478"/>
          <ac:picMkLst>
            <pc:docMk/>
            <pc:sldMk cId="3728971586" sldId="590"/>
            <ac:picMk id="20" creationId="{F49FCDDA-8313-4870-83D6-DE1E6AAEEBED}"/>
          </ac:picMkLst>
        </pc:picChg>
        <pc:picChg chg="add del">
          <ac:chgData name="Tatiana Orlando" userId="65abc5f8-8132-43fa-9d9d-b07f6ec53bcc" providerId="ADAL" clId="{E9F20F7D-701D-41D1-AF2A-079EACCB2F13}" dt="2019-02-28T08:50:50.593" v="917" actId="478"/>
          <ac:picMkLst>
            <pc:docMk/>
            <pc:sldMk cId="3728971586" sldId="590"/>
            <ac:picMk id="24" creationId="{3DB6F972-E5F7-43D9-A015-F9E825C4DD0B}"/>
          </ac:picMkLst>
        </pc:picChg>
        <pc:picChg chg="del">
          <ac:chgData name="Tatiana Orlando" userId="65abc5f8-8132-43fa-9d9d-b07f6ec53bcc" providerId="ADAL" clId="{E9F20F7D-701D-41D1-AF2A-079EACCB2F13}" dt="2019-02-19T10:48:46.913" v="246" actId="478"/>
          <ac:picMkLst>
            <pc:docMk/>
            <pc:sldMk cId="3728971586" sldId="590"/>
            <ac:picMk id="27" creationId="{B8C3A296-F26A-464D-916E-795FAE9AB462}"/>
          </ac:picMkLst>
        </pc:picChg>
        <pc:picChg chg="del">
          <ac:chgData name="Tatiana Orlando" userId="65abc5f8-8132-43fa-9d9d-b07f6ec53bcc" providerId="ADAL" clId="{E9F20F7D-701D-41D1-AF2A-079EACCB2F13}" dt="2019-02-19T10:48:47.298" v="247" actId="478"/>
          <ac:picMkLst>
            <pc:docMk/>
            <pc:sldMk cId="3728971586" sldId="590"/>
            <ac:picMk id="28" creationId="{42564199-0E23-4734-84C1-E0CE8A72F378}"/>
          </ac:picMkLst>
        </pc:picChg>
        <pc:picChg chg="mod">
          <ac:chgData name="Tatiana Orlando" userId="65abc5f8-8132-43fa-9d9d-b07f6ec53bcc" providerId="ADAL" clId="{E9F20F7D-701D-41D1-AF2A-079EACCB2F13}" dt="2019-02-28T08:50:40.867" v="915" actId="1076"/>
          <ac:picMkLst>
            <pc:docMk/>
            <pc:sldMk cId="3728971586" sldId="590"/>
            <ac:picMk id="29" creationId="{2096DB43-172B-4F70-B237-095F4E2A03D4}"/>
          </ac:picMkLst>
        </pc:picChg>
        <pc:cxnChg chg="add mod">
          <ac:chgData name="Tatiana Orlando" userId="65abc5f8-8132-43fa-9d9d-b07f6ec53bcc" providerId="ADAL" clId="{E9F20F7D-701D-41D1-AF2A-079EACCB2F13}" dt="2019-02-28T08:50:40.867" v="915" actId="1076"/>
          <ac:cxnSpMkLst>
            <pc:docMk/>
            <pc:sldMk cId="3728971586" sldId="590"/>
            <ac:cxnSpMk id="21" creationId="{E7D1DD53-DF0E-4B74-A9EA-18406C45D065}"/>
          </ac:cxnSpMkLst>
        </pc:cxnChg>
        <pc:cxnChg chg="add mod">
          <ac:chgData name="Tatiana Orlando" userId="65abc5f8-8132-43fa-9d9d-b07f6ec53bcc" providerId="ADAL" clId="{E9F20F7D-701D-41D1-AF2A-079EACCB2F13}" dt="2019-02-28T08:50:40.867" v="915" actId="1076"/>
          <ac:cxnSpMkLst>
            <pc:docMk/>
            <pc:sldMk cId="3728971586" sldId="590"/>
            <ac:cxnSpMk id="22" creationId="{0B1137A1-C697-4575-975D-8A44A250DD1A}"/>
          </ac:cxnSpMkLst>
        </pc:cxnChg>
        <pc:cxnChg chg="mod">
          <ac:chgData name="Tatiana Orlando" userId="65abc5f8-8132-43fa-9d9d-b07f6ec53bcc" providerId="ADAL" clId="{E9F20F7D-701D-41D1-AF2A-079EACCB2F13}" dt="2019-02-28T08:50:40.867" v="915" actId="1076"/>
          <ac:cxnSpMkLst>
            <pc:docMk/>
            <pc:sldMk cId="3728971586" sldId="590"/>
            <ac:cxnSpMk id="30" creationId="{3EB567A0-3EB1-49B5-8520-411E21CAEE08}"/>
          </ac:cxnSpMkLst>
        </pc:cxnChg>
        <pc:cxnChg chg="mod">
          <ac:chgData name="Tatiana Orlando" userId="65abc5f8-8132-43fa-9d9d-b07f6ec53bcc" providerId="ADAL" clId="{E9F20F7D-701D-41D1-AF2A-079EACCB2F13}" dt="2019-02-28T08:50:40.867" v="915" actId="1076"/>
          <ac:cxnSpMkLst>
            <pc:docMk/>
            <pc:sldMk cId="3728971586" sldId="590"/>
            <ac:cxnSpMk id="31" creationId="{A70FFDAD-8E6D-4278-BEC8-038F3039FE3C}"/>
          </ac:cxnSpMkLst>
        </pc:cxnChg>
        <pc:cxnChg chg="del mod">
          <ac:chgData name="Tatiana Orlando" userId="65abc5f8-8132-43fa-9d9d-b07f6ec53bcc" providerId="ADAL" clId="{E9F20F7D-701D-41D1-AF2A-079EACCB2F13}" dt="2019-02-28T08:49:06.123" v="892" actId="478"/>
          <ac:cxnSpMkLst>
            <pc:docMk/>
            <pc:sldMk cId="3728971586" sldId="590"/>
            <ac:cxnSpMk id="32" creationId="{7CD34D09-F5AB-495C-A400-95D51FD73650}"/>
          </ac:cxnSpMkLst>
        </pc:cxnChg>
        <pc:cxnChg chg="mod">
          <ac:chgData name="Tatiana Orlando" userId="65abc5f8-8132-43fa-9d9d-b07f6ec53bcc" providerId="ADAL" clId="{E9F20F7D-701D-41D1-AF2A-079EACCB2F13}" dt="2019-02-28T08:50:40.867" v="915" actId="1076"/>
          <ac:cxnSpMkLst>
            <pc:docMk/>
            <pc:sldMk cId="3728971586" sldId="590"/>
            <ac:cxnSpMk id="33" creationId="{688882A5-9D1F-447D-A273-5DB83C06A7E0}"/>
          </ac:cxnSpMkLst>
        </pc:cxnChg>
        <pc:cxnChg chg="mod">
          <ac:chgData name="Tatiana Orlando" userId="65abc5f8-8132-43fa-9d9d-b07f6ec53bcc" providerId="ADAL" clId="{E9F20F7D-701D-41D1-AF2A-079EACCB2F13}" dt="2019-02-28T08:50:40.867" v="915" actId="1076"/>
          <ac:cxnSpMkLst>
            <pc:docMk/>
            <pc:sldMk cId="3728971586" sldId="590"/>
            <ac:cxnSpMk id="41" creationId="{AB250E3C-6800-4497-8709-61F9799F8FAE}"/>
          </ac:cxnSpMkLst>
        </pc:cxnChg>
        <pc:cxnChg chg="mod">
          <ac:chgData name="Tatiana Orlando" userId="65abc5f8-8132-43fa-9d9d-b07f6ec53bcc" providerId="ADAL" clId="{E9F20F7D-701D-41D1-AF2A-079EACCB2F13}" dt="2019-02-28T08:50:40.867" v="915" actId="1076"/>
          <ac:cxnSpMkLst>
            <pc:docMk/>
            <pc:sldMk cId="3728971586" sldId="590"/>
            <ac:cxnSpMk id="42" creationId="{19EC0E82-CAEE-41A8-9B15-77F406F9D0D4}"/>
          </ac:cxnSpMkLst>
        </pc:cxnChg>
        <pc:cxnChg chg="del">
          <ac:chgData name="Tatiana Orlando" userId="65abc5f8-8132-43fa-9d9d-b07f6ec53bcc" providerId="ADAL" clId="{E9F20F7D-701D-41D1-AF2A-079EACCB2F13}" dt="2019-02-19T10:48:23.989" v="241" actId="478"/>
          <ac:cxnSpMkLst>
            <pc:docMk/>
            <pc:sldMk cId="3728971586" sldId="590"/>
            <ac:cxnSpMk id="43" creationId="{AF48AB6A-58F2-441F-91BB-70F86271FE98}"/>
          </ac:cxnSpMkLst>
        </pc:cxnChg>
        <pc:cxnChg chg="del mod">
          <ac:chgData name="Tatiana Orlando" userId="65abc5f8-8132-43fa-9d9d-b07f6ec53bcc" providerId="ADAL" clId="{E9F20F7D-701D-41D1-AF2A-079EACCB2F13}" dt="2019-02-28T08:49:55.943" v="905" actId="478"/>
          <ac:cxnSpMkLst>
            <pc:docMk/>
            <pc:sldMk cId="3728971586" sldId="590"/>
            <ac:cxnSpMk id="45" creationId="{97584E74-ACB4-4B2A-AFB9-01E81981A883}"/>
          </ac:cxnSpMkLst>
        </pc:cxnChg>
      </pc:sldChg>
    </pc:docChg>
  </pc:docChgLst>
  <pc:docChgLst>
    <pc:chgData name="Krasimir Peykovski" userId="0b92663e-ab90-4ae4-a90e-d0aa385e5446" providerId="ADAL" clId="{2830D320-B452-45D3-8DB2-22ACB8C2FE98}"/>
    <pc:docChg chg="undo custSel modSld">
      <pc:chgData name="Krasimir Peykovski" userId="0b92663e-ab90-4ae4-a90e-d0aa385e5446" providerId="ADAL" clId="{2830D320-B452-45D3-8DB2-22ACB8C2FE98}" dt="2019-04-30T13:11:56.319" v="53"/>
      <pc:docMkLst>
        <pc:docMk/>
      </pc:docMkLst>
      <pc:sldChg chg="modSp">
        <pc:chgData name="Krasimir Peykovski" userId="0b92663e-ab90-4ae4-a90e-d0aa385e5446" providerId="ADAL" clId="{2830D320-B452-45D3-8DB2-22ACB8C2FE98}" dt="2019-04-30T13:11:56.319" v="53"/>
        <pc:sldMkLst>
          <pc:docMk/>
          <pc:sldMk cId="454383186" sldId="555"/>
        </pc:sldMkLst>
        <pc:spChg chg="mod">
          <ac:chgData name="Krasimir Peykovski" userId="0b92663e-ab90-4ae4-a90e-d0aa385e5446" providerId="ADAL" clId="{2830D320-B452-45D3-8DB2-22ACB8C2FE98}" dt="2019-04-30T13:11:56.319" v="53"/>
          <ac:spMkLst>
            <pc:docMk/>
            <pc:sldMk cId="454383186" sldId="555"/>
            <ac:spMk id="22" creationId="{13177110-A714-454D-8635-A964B6C4800A}"/>
          </ac:spMkLst>
        </pc:spChg>
        <pc:picChg chg="mod">
          <ac:chgData name="Krasimir Peykovski" userId="0b92663e-ab90-4ae4-a90e-d0aa385e5446" providerId="ADAL" clId="{2830D320-B452-45D3-8DB2-22ACB8C2FE98}" dt="2019-04-30T13:11:50.312" v="52"/>
          <ac:picMkLst>
            <pc:docMk/>
            <pc:sldMk cId="454383186" sldId="555"/>
            <ac:picMk id="21" creationId="{86AFFF7D-9B59-4AB6-A58D-33E46333591F}"/>
          </ac:picMkLst>
        </pc:picChg>
      </pc:sldChg>
      <pc:sldChg chg="addSp delSp modSp">
        <pc:chgData name="Krasimir Peykovski" userId="0b92663e-ab90-4ae4-a90e-d0aa385e5446" providerId="ADAL" clId="{2830D320-B452-45D3-8DB2-22ACB8C2FE98}" dt="2019-04-30T12:31:49.777" v="49" actId="1038"/>
        <pc:sldMkLst>
          <pc:docMk/>
          <pc:sldMk cId="3728971586" sldId="590"/>
        </pc:sldMkLst>
        <pc:spChg chg="del">
          <ac:chgData name="Krasimir Peykovski" userId="0b92663e-ab90-4ae4-a90e-d0aa385e5446" providerId="ADAL" clId="{2830D320-B452-45D3-8DB2-22ACB8C2FE98}" dt="2019-04-30T12:31:40.075" v="0" actId="478"/>
          <ac:spMkLst>
            <pc:docMk/>
            <pc:sldMk cId="3728971586" sldId="590"/>
            <ac:spMk id="27" creationId="{1A7039E9-EAE4-47ED-87DC-494D8EB83FB2}"/>
          </ac:spMkLst>
        </pc:spChg>
        <pc:spChg chg="mod">
          <ac:chgData name="Krasimir Peykovski" userId="0b92663e-ab90-4ae4-a90e-d0aa385e5446" providerId="ADAL" clId="{2830D320-B452-45D3-8DB2-22ACB8C2FE98}" dt="2019-04-30T12:31:49.777" v="49" actId="1038"/>
          <ac:spMkLst>
            <pc:docMk/>
            <pc:sldMk cId="3728971586" sldId="590"/>
            <ac:spMk id="36" creationId="{3D32BD97-BF79-4AEE-BEC5-B120DA3A15D5}"/>
          </ac:spMkLst>
        </pc:spChg>
        <pc:picChg chg="add del">
          <ac:chgData name="Krasimir Peykovski" userId="0b92663e-ab90-4ae4-a90e-d0aa385e5446" providerId="ADAL" clId="{2830D320-B452-45D3-8DB2-22ACB8C2FE98}" dt="2019-04-30T12:31:42.377" v="2" actId="478"/>
          <ac:picMkLst>
            <pc:docMk/>
            <pc:sldMk cId="3728971586" sldId="590"/>
            <ac:picMk id="29" creationId="{2096DB43-172B-4F70-B237-095F4E2A03D4}"/>
          </ac:picMkLst>
        </pc:picChg>
        <pc:cxnChg chg="mod">
          <ac:chgData name="Krasimir Peykovski" userId="0b92663e-ab90-4ae4-a90e-d0aa385e5446" providerId="ADAL" clId="{2830D320-B452-45D3-8DB2-22ACB8C2FE98}" dt="2019-04-30T12:31:49.777" v="49" actId="1038"/>
          <ac:cxnSpMkLst>
            <pc:docMk/>
            <pc:sldMk cId="3728971586" sldId="590"/>
            <ac:cxnSpMk id="21" creationId="{E7D1DD53-DF0E-4B74-A9EA-18406C45D065}"/>
          </ac:cxnSpMkLst>
        </pc:cxnChg>
        <pc:cxnChg chg="del">
          <ac:chgData name="Krasimir Peykovski" userId="0b92663e-ab90-4ae4-a90e-d0aa385e5446" providerId="ADAL" clId="{2830D320-B452-45D3-8DB2-22ACB8C2FE98}" dt="2019-04-30T12:31:43.152" v="3" actId="478"/>
          <ac:cxnSpMkLst>
            <pc:docMk/>
            <pc:sldMk cId="3728971586" sldId="590"/>
            <ac:cxnSpMk id="28" creationId="{B547BEE6-FA52-426E-9077-FF0701833D9B}"/>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US"/>
          </a:p>
        </p:txBody>
      </p:sp>
      <p:sp>
        <p:nvSpPr>
          <p:cNvPr id="3" name="Date Placeholder 2"/>
          <p:cNvSpPr>
            <a:spLocks noGrp="1"/>
          </p:cNvSpPr>
          <p:nvPr>
            <p:ph type="dt" sz="quarter" idx="1"/>
          </p:nvPr>
        </p:nvSpPr>
        <p:spPr>
          <a:xfrm>
            <a:off x="4143588" y="1"/>
            <a:ext cx="3169920" cy="619364"/>
          </a:xfrm>
          <a:prstGeom prst="rect">
            <a:avLst/>
          </a:prstGeom>
        </p:spPr>
        <p:txBody>
          <a:bodyPr vert="horz" lIns="112324" tIns="56162" rIns="112324" bIns="56162" rtlCol="0"/>
          <a:lstStyle>
            <a:lvl1pPr algn="r">
              <a:defRPr sz="1500"/>
            </a:lvl1pPr>
          </a:lstStyle>
          <a:p>
            <a:fld id="{CC3FACF3-A806-47E0-81F0-FA29B24602C2}" type="datetimeFigureOut">
              <a:rPr lang="en-US" smtClean="0"/>
              <a:t>4/30/2019</a:t>
            </a:fld>
            <a:endParaRPr lang="en-US"/>
          </a:p>
        </p:txBody>
      </p:sp>
      <p:sp>
        <p:nvSpPr>
          <p:cNvPr id="4" name="Footer Placeholder 3"/>
          <p:cNvSpPr>
            <a:spLocks noGrp="1"/>
          </p:cNvSpPr>
          <p:nvPr>
            <p:ph type="ftr" sz="quarter" idx="2"/>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US"/>
          </a:p>
        </p:txBody>
      </p:sp>
      <p:sp>
        <p:nvSpPr>
          <p:cNvPr id="5" name="Slide Number Placeholder 4"/>
          <p:cNvSpPr>
            <a:spLocks noGrp="1"/>
          </p:cNvSpPr>
          <p:nvPr>
            <p:ph type="sldNum" sz="quarter" idx="3"/>
          </p:nvPr>
        </p:nvSpPr>
        <p:spPr>
          <a:xfrm>
            <a:off x="4143588" y="11725037"/>
            <a:ext cx="3169920" cy="619363"/>
          </a:xfrm>
          <a:prstGeom prst="rect">
            <a:avLst/>
          </a:prstGeom>
        </p:spPr>
        <p:txBody>
          <a:bodyPr vert="horz" lIns="112324" tIns="56162" rIns="112324" bIns="56162" rtlCol="0" anchor="b"/>
          <a:lstStyle>
            <a:lvl1pPr algn="r">
              <a:defRPr sz="1500"/>
            </a:lvl1pPr>
          </a:lstStyle>
          <a:p>
            <a:fld id="{7D0F68C2-2E8B-4A5B-B4AB-33B813FBC991}" type="slidenum">
              <a:rPr lang="en-US" smtClean="0"/>
              <a:t>‹#›</a:t>
            </a:fld>
            <a:endParaRPr lang="en-US"/>
          </a:p>
        </p:txBody>
      </p:sp>
    </p:spTree>
    <p:extLst>
      <p:ext uri="{BB962C8B-B14F-4D97-AF65-F5344CB8AC3E}">
        <p14:creationId xmlns:p14="http://schemas.microsoft.com/office/powerpoint/2010/main" val="2101356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GB"/>
          </a:p>
        </p:txBody>
      </p:sp>
      <p:sp>
        <p:nvSpPr>
          <p:cNvPr id="3" name="Date Placeholder 2"/>
          <p:cNvSpPr>
            <a:spLocks noGrp="1"/>
          </p:cNvSpPr>
          <p:nvPr>
            <p:ph type="dt" idx="1"/>
          </p:nvPr>
        </p:nvSpPr>
        <p:spPr>
          <a:xfrm>
            <a:off x="4143588" y="1"/>
            <a:ext cx="3169920" cy="619364"/>
          </a:xfrm>
          <a:prstGeom prst="rect">
            <a:avLst/>
          </a:prstGeom>
        </p:spPr>
        <p:txBody>
          <a:bodyPr vert="horz" lIns="112324" tIns="56162" rIns="112324" bIns="56162" rtlCol="0"/>
          <a:lstStyle>
            <a:lvl1pPr algn="r">
              <a:defRPr sz="1500"/>
            </a:lvl1pPr>
          </a:lstStyle>
          <a:p>
            <a:fld id="{005DB347-5F67-4EC6-B1EB-751FD8EB941F}" type="datetimeFigureOut">
              <a:rPr lang="en-GB" smtClean="0"/>
              <a:t>30/04/2019</a:t>
            </a:fld>
            <a:endParaRPr lang="en-GB"/>
          </a:p>
        </p:txBody>
      </p:sp>
      <p:sp>
        <p:nvSpPr>
          <p:cNvPr id="4" name="Slide Image Placeholder 3"/>
          <p:cNvSpPr>
            <a:spLocks noGrp="1" noRot="1" noChangeAspect="1"/>
          </p:cNvSpPr>
          <p:nvPr>
            <p:ph type="sldImg" idx="2"/>
          </p:nvPr>
        </p:nvSpPr>
        <p:spPr>
          <a:xfrm>
            <a:off x="-44450" y="1543050"/>
            <a:ext cx="7404100" cy="4165600"/>
          </a:xfrm>
          <a:prstGeom prst="rect">
            <a:avLst/>
          </a:prstGeom>
          <a:noFill/>
          <a:ln w="12700">
            <a:solidFill>
              <a:prstClr val="black"/>
            </a:solidFill>
          </a:ln>
        </p:spPr>
        <p:txBody>
          <a:bodyPr vert="horz" lIns="112324" tIns="56162" rIns="112324" bIns="56162" rtlCol="0" anchor="ctr"/>
          <a:lstStyle/>
          <a:p>
            <a:endParaRPr lang="en-GB"/>
          </a:p>
        </p:txBody>
      </p:sp>
      <p:sp>
        <p:nvSpPr>
          <p:cNvPr id="5" name="Notes Placeholder 4"/>
          <p:cNvSpPr>
            <a:spLocks noGrp="1"/>
          </p:cNvSpPr>
          <p:nvPr>
            <p:ph type="body" sz="quarter" idx="3"/>
          </p:nvPr>
        </p:nvSpPr>
        <p:spPr>
          <a:xfrm>
            <a:off x="731520" y="5940742"/>
            <a:ext cx="5852160" cy="4860608"/>
          </a:xfrm>
          <a:prstGeom prst="rect">
            <a:avLst/>
          </a:prstGeom>
        </p:spPr>
        <p:txBody>
          <a:bodyPr vert="horz" lIns="112324" tIns="56162" rIns="112324" bIns="561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GB"/>
          </a:p>
        </p:txBody>
      </p:sp>
      <p:sp>
        <p:nvSpPr>
          <p:cNvPr id="7" name="Slide Number Placeholder 6"/>
          <p:cNvSpPr>
            <a:spLocks noGrp="1"/>
          </p:cNvSpPr>
          <p:nvPr>
            <p:ph type="sldNum" sz="quarter" idx="5"/>
          </p:nvPr>
        </p:nvSpPr>
        <p:spPr>
          <a:xfrm>
            <a:off x="4143588" y="11725037"/>
            <a:ext cx="3169920" cy="619363"/>
          </a:xfrm>
          <a:prstGeom prst="rect">
            <a:avLst/>
          </a:prstGeom>
        </p:spPr>
        <p:txBody>
          <a:bodyPr vert="horz" lIns="112324" tIns="56162" rIns="112324" bIns="56162" rtlCol="0" anchor="b"/>
          <a:lstStyle>
            <a:lvl1pPr algn="r">
              <a:defRPr sz="1500"/>
            </a:lvl1pPr>
          </a:lstStyle>
          <a:p>
            <a:fld id="{596C1B1A-4767-4A88-91E1-44C6FC6D28D7}" type="slidenum">
              <a:rPr lang="en-GB" smtClean="0"/>
              <a:t>‹#›</a:t>
            </a:fld>
            <a:endParaRPr lang="en-GB"/>
          </a:p>
        </p:txBody>
      </p:sp>
    </p:spTree>
    <p:extLst>
      <p:ext uri="{BB962C8B-B14F-4D97-AF65-F5344CB8AC3E}">
        <p14:creationId xmlns:p14="http://schemas.microsoft.com/office/powerpoint/2010/main" val="180942758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solidFill>
                  <a:schemeClr val="bg1"/>
                </a:solidFill>
                <a:latin typeface="Nunito Sans ExtraLight" panose="00000300000000000000" pitchFamily="2" charset="0"/>
              </a:rPr>
              <a:t>NOTE: put end-client logo on this slide.  Schools universities campuses</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solidFill>
                <a:schemeClr val="bg1"/>
              </a:solidFill>
              <a:latin typeface="Nunito Sans ExtraLight" panose="00000300000000000000" pitchFamily="2" charset="0"/>
            </a:endParaRPr>
          </a:p>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a:t>
            </a:fld>
            <a:endParaRPr lang="en-GB"/>
          </a:p>
        </p:txBody>
      </p:sp>
    </p:spTree>
    <p:extLst>
      <p:ext uri="{BB962C8B-B14F-4D97-AF65-F5344CB8AC3E}">
        <p14:creationId xmlns:p14="http://schemas.microsoft.com/office/powerpoint/2010/main" val="2175087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10</a:t>
            </a:fld>
            <a:endParaRPr lang="en-GB"/>
          </a:p>
        </p:txBody>
      </p:sp>
    </p:spTree>
    <p:extLst>
      <p:ext uri="{BB962C8B-B14F-4D97-AF65-F5344CB8AC3E}">
        <p14:creationId xmlns:p14="http://schemas.microsoft.com/office/powerpoint/2010/main" val="29746564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11</a:t>
            </a:fld>
            <a:endParaRPr lang="en-GB"/>
          </a:p>
        </p:txBody>
      </p:sp>
    </p:spTree>
    <p:extLst>
      <p:ext uri="{BB962C8B-B14F-4D97-AF65-F5344CB8AC3E}">
        <p14:creationId xmlns:p14="http://schemas.microsoft.com/office/powerpoint/2010/main" val="995633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a:p>
        </p:txBody>
      </p:sp>
      <p:sp>
        <p:nvSpPr>
          <p:cNvPr id="4" name="Slide Number Placeholder 3"/>
          <p:cNvSpPr>
            <a:spLocks noGrp="1"/>
          </p:cNvSpPr>
          <p:nvPr>
            <p:ph type="sldNum" sz="quarter" idx="10"/>
          </p:nvPr>
        </p:nvSpPr>
        <p:spPr/>
        <p:txBody>
          <a:bodyPr/>
          <a:lstStyle/>
          <a:p>
            <a:fld id="{E07EFD0C-F5F7-4838-BB73-49E188E78DDA}" type="slidenum">
              <a:rPr lang="en-GB" smtClean="0"/>
              <a:t>12</a:t>
            </a:fld>
            <a:endParaRPr lang="en-GB"/>
          </a:p>
        </p:txBody>
      </p:sp>
    </p:spTree>
    <p:extLst>
      <p:ext uri="{BB962C8B-B14F-4D97-AF65-F5344CB8AC3E}">
        <p14:creationId xmlns:p14="http://schemas.microsoft.com/office/powerpoint/2010/main" val="1083026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13</a:t>
            </a:fld>
            <a:endParaRPr lang="en-GB"/>
          </a:p>
        </p:txBody>
      </p:sp>
    </p:spTree>
    <p:extLst>
      <p:ext uri="{BB962C8B-B14F-4D97-AF65-F5344CB8AC3E}">
        <p14:creationId xmlns:p14="http://schemas.microsoft.com/office/powerpoint/2010/main" val="2003893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noProof="0" dirty="0"/>
              <a:t>NOTE: Place </a:t>
            </a:r>
            <a:r>
              <a:rPr lang="de-CH" noProof="0" dirty="0" err="1"/>
              <a:t>to</a:t>
            </a:r>
            <a:r>
              <a:rPr lang="de-CH" noProof="0" dirty="0"/>
              <a:t> </a:t>
            </a:r>
            <a:r>
              <a:rPr lang="de-CH" noProof="0" dirty="0" err="1"/>
              <a:t>add</a:t>
            </a:r>
            <a:r>
              <a:rPr lang="de-CH" noProof="0" dirty="0"/>
              <a:t> </a:t>
            </a:r>
            <a:r>
              <a:rPr lang="de-CH" noProof="0" dirty="0" err="1"/>
              <a:t>your</a:t>
            </a:r>
            <a:r>
              <a:rPr lang="de-CH" noProof="0" dirty="0"/>
              <a:t> own logo and </a:t>
            </a:r>
            <a:r>
              <a:rPr lang="de-CH" noProof="0" dirty="0" err="1"/>
              <a:t>team</a:t>
            </a:r>
            <a:r>
              <a:rPr lang="de-CH" noProof="0" dirty="0"/>
              <a:t> </a:t>
            </a:r>
            <a:r>
              <a:rPr lang="de-CH" noProof="0" dirty="0" err="1"/>
              <a:t>image</a:t>
            </a:r>
            <a:r>
              <a:rPr lang="de-CH" noProof="0" dirty="0"/>
              <a:t>.</a:t>
            </a:r>
          </a:p>
        </p:txBody>
      </p:sp>
      <p:sp>
        <p:nvSpPr>
          <p:cNvPr id="4" name="Slide Number Placeholder 3"/>
          <p:cNvSpPr>
            <a:spLocks noGrp="1"/>
          </p:cNvSpPr>
          <p:nvPr>
            <p:ph type="sldNum" sz="quarter" idx="10"/>
          </p:nvPr>
        </p:nvSpPr>
        <p:spPr/>
        <p:txBody>
          <a:bodyPr/>
          <a:lstStyle/>
          <a:p>
            <a:fld id="{E07EFD0C-F5F7-4838-BB73-49E188E78DDA}" type="slidenum">
              <a:rPr lang="en-GB" smtClean="0"/>
              <a:t>14</a:t>
            </a:fld>
            <a:endParaRPr lang="en-GB"/>
          </a:p>
        </p:txBody>
      </p:sp>
    </p:spTree>
    <p:extLst>
      <p:ext uri="{BB962C8B-B14F-4D97-AF65-F5344CB8AC3E}">
        <p14:creationId xmlns:p14="http://schemas.microsoft.com/office/powerpoint/2010/main" val="17285826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3B2F55C-FDF0-42EA-9290-833248E15F45}" type="slidenum">
              <a:rPr lang="en-GB" smtClean="0"/>
              <a:t>15</a:t>
            </a:fld>
            <a:endParaRPr lang="en-GB"/>
          </a:p>
        </p:txBody>
      </p:sp>
    </p:spTree>
    <p:extLst>
      <p:ext uri="{BB962C8B-B14F-4D97-AF65-F5344CB8AC3E}">
        <p14:creationId xmlns:p14="http://schemas.microsoft.com/office/powerpoint/2010/main" val="1121046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2</a:t>
            </a:fld>
            <a:endParaRPr lang="en-GB"/>
          </a:p>
        </p:txBody>
      </p:sp>
    </p:spTree>
    <p:extLst>
      <p:ext uri="{BB962C8B-B14F-4D97-AF65-F5344CB8AC3E}">
        <p14:creationId xmlns:p14="http://schemas.microsoft.com/office/powerpoint/2010/main" val="3598214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3</a:t>
            </a:fld>
            <a:endParaRPr lang="en-GB"/>
          </a:p>
        </p:txBody>
      </p:sp>
    </p:spTree>
    <p:extLst>
      <p:ext uri="{BB962C8B-B14F-4D97-AF65-F5344CB8AC3E}">
        <p14:creationId xmlns:p14="http://schemas.microsoft.com/office/powerpoint/2010/main" val="1993472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4</a:t>
            </a:fld>
            <a:endParaRPr lang="en-GB"/>
          </a:p>
        </p:txBody>
      </p:sp>
    </p:spTree>
    <p:extLst>
      <p:ext uri="{BB962C8B-B14F-4D97-AF65-F5344CB8AC3E}">
        <p14:creationId xmlns:p14="http://schemas.microsoft.com/office/powerpoint/2010/main" val="3106006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5</a:t>
            </a:fld>
            <a:endParaRPr lang="en-GB"/>
          </a:p>
        </p:txBody>
      </p:sp>
    </p:spTree>
    <p:extLst>
      <p:ext uri="{BB962C8B-B14F-4D97-AF65-F5344CB8AC3E}">
        <p14:creationId xmlns:p14="http://schemas.microsoft.com/office/powerpoint/2010/main" val="483647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6</a:t>
            </a:fld>
            <a:endParaRPr lang="en-GB"/>
          </a:p>
        </p:txBody>
      </p:sp>
    </p:spTree>
    <p:extLst>
      <p:ext uri="{BB962C8B-B14F-4D97-AF65-F5344CB8AC3E}">
        <p14:creationId xmlns:p14="http://schemas.microsoft.com/office/powerpoint/2010/main" val="4174746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7</a:t>
            </a:fld>
            <a:endParaRPr lang="en-GB"/>
          </a:p>
        </p:txBody>
      </p:sp>
    </p:spTree>
    <p:extLst>
      <p:ext uri="{BB962C8B-B14F-4D97-AF65-F5344CB8AC3E}">
        <p14:creationId xmlns:p14="http://schemas.microsoft.com/office/powerpoint/2010/main" val="358994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a:p>
        </p:txBody>
      </p:sp>
      <p:sp>
        <p:nvSpPr>
          <p:cNvPr id="4" name="Slide Number Placeholder 3"/>
          <p:cNvSpPr>
            <a:spLocks noGrp="1"/>
          </p:cNvSpPr>
          <p:nvPr>
            <p:ph type="sldNum" sz="quarter" idx="10"/>
          </p:nvPr>
        </p:nvSpPr>
        <p:spPr/>
        <p:txBody>
          <a:bodyPr/>
          <a:lstStyle/>
          <a:p>
            <a:fld id="{E07EFD0C-F5F7-4838-BB73-49E188E78DDA}" type="slidenum">
              <a:rPr lang="en-GB" smtClean="0"/>
              <a:t>8</a:t>
            </a:fld>
            <a:endParaRPr lang="en-GB"/>
          </a:p>
        </p:txBody>
      </p:sp>
    </p:spTree>
    <p:extLst>
      <p:ext uri="{BB962C8B-B14F-4D97-AF65-F5344CB8AC3E}">
        <p14:creationId xmlns:p14="http://schemas.microsoft.com/office/powerpoint/2010/main" val="1078585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9</a:t>
            </a:fld>
            <a:endParaRPr lang="en-GB"/>
          </a:p>
        </p:txBody>
      </p:sp>
    </p:spTree>
    <p:extLst>
      <p:ext uri="{BB962C8B-B14F-4D97-AF65-F5344CB8AC3E}">
        <p14:creationId xmlns:p14="http://schemas.microsoft.com/office/powerpoint/2010/main" val="15509240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Presentation Star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4" name="Title 3"/>
          <p:cNvSpPr>
            <a:spLocks noGrp="1"/>
          </p:cNvSpPr>
          <p:nvPr>
            <p:ph type="title"/>
          </p:nvPr>
        </p:nvSpPr>
        <p:spPr>
          <a:xfrm>
            <a:off x="320891" y="2188912"/>
            <a:ext cx="8280000" cy="1080000"/>
          </a:xfrm>
        </p:spPr>
        <p:txBody>
          <a:bodyPr/>
          <a:lstStyle>
            <a:lvl1pPr>
              <a:defRPr sz="4400" i="1">
                <a:latin typeface="Nunito Sans SemiBold" panose="00000700000000000000" pitchFamily="2" charset="0"/>
              </a:defRPr>
            </a:lvl1pPr>
          </a:lstStyle>
          <a:p>
            <a:r>
              <a:rPr lang="fr-FR"/>
              <a:t>Modifiez le style du titre</a:t>
            </a:r>
            <a:endParaRPr lang="en-US"/>
          </a:p>
        </p:txBody>
      </p:sp>
      <p:pic>
        <p:nvPicPr>
          <p:cNvPr id="7" name="Picture 6">
            <a:extLst>
              <a:ext uri="{FF2B5EF4-FFF2-40B4-BE49-F238E27FC236}">
                <a16:creationId xmlns:a16="http://schemas.microsoft.com/office/drawing/2014/main" id="{9C2805AB-7F39-473C-8003-6A701C3E41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73617" y="115817"/>
            <a:ext cx="4255445" cy="1828014"/>
          </a:xfrm>
          <a:prstGeom prst="rect">
            <a:avLst/>
          </a:prstGeom>
        </p:spPr>
      </p:pic>
    </p:spTree>
    <p:extLst>
      <p:ext uri="{BB962C8B-B14F-4D97-AF65-F5344CB8AC3E}">
        <p14:creationId xmlns:p14="http://schemas.microsoft.com/office/powerpoint/2010/main" val="1602483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ef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4" name="Title 3"/>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7"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542895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ight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a:t>Modifiez le style du titre</a:t>
            </a:r>
            <a:endParaRPr lang="en-US"/>
          </a:p>
        </p:txBody>
      </p:sp>
      <p:sp>
        <p:nvSpPr>
          <p:cNvPr id="6"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193224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igh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Title 2"/>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10"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2407110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96578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with URL">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2" name="Title 1"/>
          <p:cNvSpPr>
            <a:spLocks noGrp="1"/>
          </p:cNvSpPr>
          <p:nvPr>
            <p:ph type="title"/>
          </p:nvPr>
        </p:nvSpPr>
        <p:spPr/>
        <p:txBody>
          <a:bodyPr/>
          <a:lstStyle/>
          <a:p>
            <a:r>
              <a:rPr lang="fr-FR"/>
              <a:t>Modifiez le style du titre</a:t>
            </a:r>
            <a:endParaRPr lang="en-US"/>
          </a:p>
        </p:txBody>
      </p:sp>
      <p:sp>
        <p:nvSpPr>
          <p:cNvPr id="6" name="Rectangle 5"/>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7"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51000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6182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80862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566409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hank you EN with Disclaimer and (C)">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E11B94B-5C62-499E-91D1-7645EC8FC794}"/>
              </a:ext>
            </a:extLst>
          </p:cNvPr>
          <p:cNvPicPr>
            <a:picLocks noChangeAspect="1"/>
          </p:cNvPicPr>
          <p:nvPr userDrawn="1"/>
        </p:nvPicPr>
        <p:blipFill>
          <a:blip r:embed="rId2"/>
          <a:stretch>
            <a:fillRect/>
          </a:stretch>
        </p:blipFill>
        <p:spPr>
          <a:xfrm>
            <a:off x="1354" y="0"/>
            <a:ext cx="9141292" cy="51435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6616" y="131659"/>
            <a:ext cx="3024336" cy="1299166"/>
          </a:xfrm>
          <a:prstGeom prst="rect">
            <a:avLst/>
          </a:prstGeom>
        </p:spPr>
      </p:pic>
      <p:sp>
        <p:nvSpPr>
          <p:cNvPr id="6" name="Subtitle 2">
            <a:extLst>
              <a:ext uri="{FF2B5EF4-FFF2-40B4-BE49-F238E27FC236}">
                <a16:creationId xmlns:a16="http://schemas.microsoft.com/office/drawing/2014/main" id="{28E242FD-6F24-421F-A419-29B945C82D4F}"/>
              </a:ext>
            </a:extLst>
          </p:cNvPr>
          <p:cNvSpPr txBox="1">
            <a:spLocks/>
          </p:cNvSpPr>
          <p:nvPr/>
        </p:nvSpPr>
        <p:spPr>
          <a:xfrm>
            <a:off x="432000" y="3907747"/>
            <a:ext cx="8280000" cy="893522"/>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GB" sz="900" b="0" kern="1200" dirty="0">
                <a:solidFill>
                  <a:schemeClr val="bg1"/>
                </a:solidFill>
                <a:effectLst/>
                <a:latin typeface="Nunito Sans ExtraLight" panose="00000300000000000000" pitchFamily="2" charset="0"/>
                <a:ea typeface="+mn-ea"/>
                <a:cs typeface="+mn-cs"/>
              </a:rPr>
              <a:t>Copyright © 2019 - The copyrights of the designs, concepts, strategy, media, images and content in images, text of this presentation are and will remain the property of SpinetiX SA and are to be considered as strictly confidential information. The intellectual property of SpinetiX SA may only be used with the written consent of SpinetiX SA. The customer implicitly guarantees that the strictly confidential information can only be disclosed to employees who must know and agree to be bound by the terms and conditions of this document, whether they leave their service or not. No part of this publication may be retrieved, reproduced, or shared beyond the intended recipients of the document. The customer implicitly undertakes not to disclose any information about it to a third party without the prior written consent of SpinetiX SA. This document does not grant the customer a license or other right in the intellectual property of SpinetiX SA. Any dispute arising out of the unlawful use of the intellectual property of SpinetiX SA, or in connection with its illegal use, must be submitted to the jurisdiction of the Court of Lausanne, Switzerland. All rights are reserved by SpinetiX SA.</a:t>
            </a:r>
          </a:p>
        </p:txBody>
      </p:sp>
      <p:sp>
        <p:nvSpPr>
          <p:cNvPr id="8" name="Subtitle 2">
            <a:extLst>
              <a:ext uri="{FF2B5EF4-FFF2-40B4-BE49-F238E27FC236}">
                <a16:creationId xmlns:a16="http://schemas.microsoft.com/office/drawing/2014/main" id="{151F36EE-8C01-43D7-B9D7-AB2ABDEE6438}"/>
              </a:ext>
            </a:extLst>
          </p:cNvPr>
          <p:cNvSpPr txBox="1">
            <a:spLocks/>
          </p:cNvSpPr>
          <p:nvPr userDrawn="1"/>
        </p:nvSpPr>
        <p:spPr>
          <a:xfrm>
            <a:off x="2285516" y="2875380"/>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a:t>spinetix.com</a:t>
            </a:r>
          </a:p>
        </p:txBody>
      </p:sp>
      <p:sp>
        <p:nvSpPr>
          <p:cNvPr id="2" name="Rectangle 1">
            <a:extLst>
              <a:ext uri="{FF2B5EF4-FFF2-40B4-BE49-F238E27FC236}">
                <a16:creationId xmlns:a16="http://schemas.microsoft.com/office/drawing/2014/main" id="{1352DE91-325A-481E-B0FD-D39D1F481722}"/>
              </a:ext>
            </a:extLst>
          </p:cNvPr>
          <p:cNvSpPr/>
          <p:nvPr userDrawn="1"/>
        </p:nvSpPr>
        <p:spPr>
          <a:xfrm>
            <a:off x="431640" y="3595637"/>
            <a:ext cx="8280000" cy="369332"/>
          </a:xfrm>
          <a:prstGeom prst="rect">
            <a:avLst/>
          </a:prstGeom>
        </p:spPr>
        <p:txBody>
          <a:bodyPr wrap="square">
            <a:spAutoFit/>
          </a:bodyPr>
          <a:lstStyle/>
          <a:p>
            <a:pPr algn="just"/>
            <a:r>
              <a:rPr lang="en-GB" sz="900" b="0" kern="1200">
                <a:solidFill>
                  <a:schemeClr val="bg1"/>
                </a:solidFill>
                <a:effectLst/>
                <a:latin typeface="Nunito Sans ExtraLight" panose="00000300000000000000" pitchFamily="2" charset="0"/>
                <a:ea typeface="+mn-ea"/>
                <a:cs typeface="+mn-cs"/>
              </a:rPr>
              <a:t>DISCLAIMER NOTICE – The information provided in this document is not binding, does not engage SpinetiX in any way, and could change at any time without prior notice. </a:t>
            </a:r>
          </a:p>
        </p:txBody>
      </p:sp>
      <p:sp>
        <p:nvSpPr>
          <p:cNvPr id="9" name="Subtitle 2">
            <a:extLst>
              <a:ext uri="{FF2B5EF4-FFF2-40B4-BE49-F238E27FC236}">
                <a16:creationId xmlns:a16="http://schemas.microsoft.com/office/drawing/2014/main" id="{4BE66223-EC58-47F6-BAB1-2CF8CB6E92D2}"/>
              </a:ext>
            </a:extLst>
          </p:cNvPr>
          <p:cNvSpPr txBox="1">
            <a:spLocks/>
          </p:cNvSpPr>
          <p:nvPr userDrawn="1"/>
        </p:nvSpPr>
        <p:spPr>
          <a:xfrm>
            <a:off x="2285516" y="2210330"/>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4400" b="1" i="1"/>
              <a:t>Thank You!</a:t>
            </a:r>
          </a:p>
        </p:txBody>
      </p:sp>
    </p:spTree>
    <p:extLst>
      <p:ext uri="{BB962C8B-B14F-4D97-AF65-F5344CB8AC3E}">
        <p14:creationId xmlns:p14="http://schemas.microsoft.com/office/powerpoint/2010/main" val="36032070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2" name="Title 1"/>
          <p:cNvSpPr>
            <a:spLocks noGrp="1"/>
          </p:cNvSpPr>
          <p:nvPr>
            <p:ph type="ctrTitle"/>
          </p:nvPr>
        </p:nvSpPr>
        <p:spPr>
          <a:xfrm>
            <a:off x="432000" y="1131590"/>
            <a:ext cx="8280000" cy="2072410"/>
          </a:xfrm>
          <a:prstGeom prst="rect">
            <a:avLst/>
          </a:prstGeom>
        </p:spPr>
        <p:txBody>
          <a:bodyPr wrap="square" lIns="90000" tIns="46800" rIns="90000" bIns="46800" anchor="b" anchorCtr="0">
            <a:normAutofit/>
          </a:bodyPr>
          <a:lstStyle>
            <a:lvl1pPr algn="ctr">
              <a:defRPr sz="72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bg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6" name="Picture 5">
            <a:extLst>
              <a:ext uri="{FF2B5EF4-FFF2-40B4-BE49-F238E27FC236}">
                <a16:creationId xmlns:a16="http://schemas.microsoft.com/office/drawing/2014/main" id="{B58D197B-563D-4221-ACC4-33EA76DFE3D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2995668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b="37400"/>
          <a:stretch/>
        </p:blipFill>
        <p:spPr>
          <a:xfrm>
            <a:off x="0" y="0"/>
            <a:ext cx="9144000" cy="3240000"/>
          </a:xfrm>
          <a:prstGeom prst="rect">
            <a:avLst/>
          </a:prstGeom>
        </p:spPr>
      </p:pic>
      <p:sp>
        <p:nvSpPr>
          <p:cNvPr id="2" name="Title 1"/>
          <p:cNvSpPr>
            <a:spLocks noGrp="1"/>
          </p:cNvSpPr>
          <p:nvPr>
            <p:ph type="ctrTitle"/>
          </p:nvPr>
        </p:nvSpPr>
        <p:spPr>
          <a:xfrm>
            <a:off x="432000" y="1131589"/>
            <a:ext cx="8280000" cy="2072409"/>
          </a:xfrm>
          <a:prstGeom prst="rect">
            <a:avLst/>
          </a:prstGeom>
        </p:spPr>
        <p:txBody>
          <a:bodyPr wrap="square" lIns="90000" tIns="46800" rIns="90000" bIns="46800" anchor="b" anchorCtr="0">
            <a:normAutofit/>
          </a:bodyPr>
          <a:lstStyle>
            <a:lvl1pPr algn="ctr">
              <a:defRPr sz="54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tx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8" name="Picture 7">
            <a:extLst>
              <a:ext uri="{FF2B5EF4-FFF2-40B4-BE49-F238E27FC236}">
                <a16:creationId xmlns:a16="http://schemas.microsoft.com/office/drawing/2014/main" id="{E49C3F22-E113-4433-B62F-1AEE106734E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191949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entere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lvl1pPr marL="0" indent="0" algn="ctr">
              <a:buNone/>
              <a:defRPr b="1"/>
            </a:lvl1pPr>
            <a:lvl2pPr marL="0" indent="0" algn="ctr">
              <a:buNone/>
              <a:defRPr/>
            </a:lvl2pPr>
          </a:lstStyle>
          <a:p>
            <a:pPr lvl="0"/>
            <a:r>
              <a:rPr lang="fr-FR"/>
              <a:t>Modifiez les styles du texte du masque</a:t>
            </a:r>
          </a:p>
          <a:p>
            <a:pPr lvl="1"/>
            <a:r>
              <a:rPr lang="fr-FR"/>
              <a:t>Deuxième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1819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3172698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idx="1"/>
          </p:nvPr>
        </p:nvSpPr>
        <p:spPr>
          <a:noFill/>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4" name="Rectangle 3"/>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6" name="Text Placeholder 5"/>
          <p:cNvSpPr>
            <a:spLocks noGrp="1"/>
          </p:cNvSpPr>
          <p:nvPr userDrawn="1">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1554087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7" name="Title 6"/>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40530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70512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a:t>Modifiez le style du titre</a:t>
            </a:r>
            <a:endParaRPr lang="en-US"/>
          </a:p>
        </p:txBody>
      </p:sp>
      <p:sp>
        <p:nvSpPr>
          <p:cNvPr id="5"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646607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0"/>
          <a:srcRect t="574" b="49609"/>
          <a:stretch/>
        </p:blipFill>
        <p:spPr>
          <a:xfrm>
            <a:off x="0" y="0"/>
            <a:ext cx="9144000" cy="792000"/>
          </a:xfrm>
          <a:prstGeom prst="rect">
            <a:avLst/>
          </a:prstGeom>
        </p:spPr>
      </p:pic>
      <p:sp>
        <p:nvSpPr>
          <p:cNvPr id="3" name="Text Placeholder 2"/>
          <p:cNvSpPr>
            <a:spLocks noGrp="1"/>
          </p:cNvSpPr>
          <p:nvPr userDrawn="1">
            <p:ph type="body" idx="1"/>
          </p:nvPr>
        </p:nvSpPr>
        <p:spPr>
          <a:xfrm>
            <a:off x="432000" y="1080000"/>
            <a:ext cx="8280000" cy="3780000"/>
          </a:xfrm>
          <a:prstGeom prst="rect">
            <a:avLst/>
          </a:prstGeom>
        </p:spPr>
        <p:txBody>
          <a:bodyPr vert="horz" lIns="90000" tIns="46800" rIns="90000" bIns="46800" rtlCol="0">
            <a:normAutofit/>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p:cNvSpPr>
            <a:spLocks noGrp="1"/>
          </p:cNvSpPr>
          <p:nvPr userDrawn="1">
            <p:ph type="ftr" sz="quarter" idx="3"/>
          </p:nvPr>
        </p:nvSpPr>
        <p:spPr>
          <a:xfrm>
            <a:off x="0" y="4932000"/>
            <a:ext cx="1800000" cy="216000"/>
          </a:xfrm>
          <a:prstGeom prst="rect">
            <a:avLst/>
          </a:prstGeom>
        </p:spPr>
        <p:txBody>
          <a:bodyPr vert="horz" wrap="none" lIns="72000" tIns="36000" rIns="72000" bIns="36000" rtlCol="0" anchor="ctr">
            <a:normAutofit/>
          </a:bodyPr>
          <a:lstStyle>
            <a:lvl1pPr algn="l">
              <a:defRPr sz="600">
                <a:solidFill>
                  <a:schemeClr val="bg1">
                    <a:lumMod val="85000"/>
                  </a:schemeClr>
                </a:solidFill>
                <a:latin typeface="Myriad Pro Cond" panose="020B0506030403020204" pitchFamily="34" charset="0"/>
              </a:defRPr>
            </a:lvl1pPr>
          </a:lstStyle>
          <a:p>
            <a:r>
              <a:rPr lang="en-US"/>
              <a:t>SpinetiX CPP Forum 2015</a:t>
            </a:r>
          </a:p>
        </p:txBody>
      </p:sp>
      <p:sp>
        <p:nvSpPr>
          <p:cNvPr id="6" name="Slide Number Placeholder 5"/>
          <p:cNvSpPr>
            <a:spLocks noGrp="1"/>
          </p:cNvSpPr>
          <p:nvPr userDrawn="1">
            <p:ph type="sldNum" sz="quarter" idx="4"/>
          </p:nvPr>
        </p:nvSpPr>
        <p:spPr>
          <a:xfrm>
            <a:off x="7344000" y="4932000"/>
            <a:ext cx="1800000" cy="216000"/>
          </a:xfrm>
          <a:prstGeom prst="rect">
            <a:avLst/>
          </a:prstGeom>
        </p:spPr>
        <p:txBody>
          <a:bodyPr vert="horz" wrap="none" lIns="72000" tIns="36000" rIns="72000" bIns="36000" rtlCol="0" anchor="ctr">
            <a:normAutofit/>
          </a:bodyPr>
          <a:lstStyle>
            <a:lvl1pPr algn="r">
              <a:defRPr sz="600">
                <a:solidFill>
                  <a:schemeClr val="bg1">
                    <a:lumMod val="85000"/>
                  </a:schemeClr>
                </a:solidFill>
                <a:latin typeface="Myriad Pro Cond" panose="020B0506030403020204" pitchFamily="34" charset="0"/>
              </a:defRPr>
            </a:lvl1pPr>
          </a:lstStyle>
          <a:p>
            <a:fld id="{BC80B5B7-8E97-4643-983F-5F5FBCBFFFD6}" type="slidenum">
              <a:rPr lang="en-US" smtClean="0"/>
              <a:pPr/>
              <a:t>‹#›</a:t>
            </a:fld>
            <a:endParaRPr lang="en-US"/>
          </a:p>
        </p:txBody>
      </p:sp>
      <p:pic>
        <p:nvPicPr>
          <p:cNvPr id="8" name="Picture 7"/>
          <p:cNvPicPr>
            <a:picLocks noChangeAspect="1"/>
          </p:cNvPicPr>
          <p:nvPr userDrawn="1"/>
        </p:nvPicPr>
        <p:blipFill>
          <a:blip r:embed="rId21" cstate="print">
            <a:alphaModFix amt="6000"/>
            <a:extLst>
              <a:ext uri="{28A0092B-C50C-407E-A947-70E740481C1C}">
                <a14:useLocalDpi xmlns:a14="http://schemas.microsoft.com/office/drawing/2010/main"/>
              </a:ext>
            </a:extLst>
          </a:blip>
          <a:stretch>
            <a:fillRect/>
          </a:stretch>
        </p:blipFill>
        <p:spPr>
          <a:xfrm>
            <a:off x="4487520" y="4928400"/>
            <a:ext cx="168960" cy="180000"/>
          </a:xfrm>
          <a:prstGeom prst="rect">
            <a:avLst/>
          </a:prstGeom>
        </p:spPr>
      </p:pic>
      <p:sp>
        <p:nvSpPr>
          <p:cNvPr id="9" name="Title Placeholder 8"/>
          <p:cNvSpPr>
            <a:spLocks noGrp="1"/>
          </p:cNvSpPr>
          <p:nvPr userDrawn="1">
            <p:ph type="title"/>
          </p:nvPr>
        </p:nvSpPr>
        <p:spPr>
          <a:xfrm>
            <a:off x="792000" y="72000"/>
            <a:ext cx="7560000" cy="648000"/>
          </a:xfrm>
          <a:prstGeom prst="rect">
            <a:avLst/>
          </a:prstGeom>
        </p:spPr>
        <p:txBody>
          <a:bodyPr vert="horz" lIns="91440" tIns="45720" rIns="91440" bIns="45720" rtlCol="0" anchor="ctr">
            <a:noAutofit/>
          </a:bodyPr>
          <a:lstStyle/>
          <a:p>
            <a:r>
              <a:rPr lang="fr-FR"/>
              <a:t>Modifiez le style du titre</a:t>
            </a:r>
            <a:endParaRPr lang="en-US"/>
          </a:p>
        </p:txBody>
      </p:sp>
    </p:spTree>
    <p:extLst>
      <p:ext uri="{BB962C8B-B14F-4D97-AF65-F5344CB8AC3E}">
        <p14:creationId xmlns:p14="http://schemas.microsoft.com/office/powerpoint/2010/main" val="46964596"/>
      </p:ext>
    </p:extLst>
  </p:cSld>
  <p:clrMap bg1="lt1" tx1="dk1" bg2="lt2" tx2="dk2" accent1="accent1" accent2="accent2" accent3="accent3" accent4="accent4" accent5="accent5" accent6="accent6" hlink="hlink" folHlink="folHlink"/>
  <p:sldLayoutIdLst>
    <p:sldLayoutId id="2147483991" r:id="rId1"/>
    <p:sldLayoutId id="2147483964" r:id="rId2"/>
    <p:sldLayoutId id="2147483965" r:id="rId3"/>
    <p:sldLayoutId id="2147483966" r:id="rId4"/>
    <p:sldLayoutId id="2147483935" r:id="rId5"/>
    <p:sldLayoutId id="2147483969" r:id="rId6"/>
    <p:sldLayoutId id="2147483936" r:id="rId7"/>
    <p:sldLayoutId id="2147483970" r:id="rId8"/>
    <p:sldLayoutId id="2147483937" r:id="rId9"/>
    <p:sldLayoutId id="2147483971" r:id="rId10"/>
    <p:sldLayoutId id="2147483938" r:id="rId11"/>
    <p:sldLayoutId id="2147483972" r:id="rId12"/>
    <p:sldLayoutId id="2147483939" r:id="rId13"/>
    <p:sldLayoutId id="2147483973" r:id="rId14"/>
    <p:sldLayoutId id="2147483940" r:id="rId15"/>
    <p:sldLayoutId id="2147483989" r:id="rId16"/>
    <p:sldLayoutId id="2147483990" r:id="rId17"/>
    <p:sldLayoutId id="2147483994" r:id="rId18"/>
  </p:sldLayoutIdLst>
  <p:txStyles>
    <p:title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p:titleStyle>
    <p:bodyStyle>
      <a:lvl1pPr marL="0" indent="0" algn="l" defTabSz="914355" rtl="0" eaLnBrk="1" latinLnBrk="0" hangingPunct="1">
        <a:lnSpc>
          <a:spcPct val="90000"/>
        </a:lnSpc>
        <a:spcBef>
          <a:spcPts val="1000"/>
        </a:spcBef>
        <a:buFont typeface="Arial" panose="020B0604020202020204" pitchFamily="34" charset="0"/>
        <a:buNone/>
        <a:defRPr sz="1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16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2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8"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4"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8"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I7Iv3D_XjSM&amp;index=2&amp;list=PLFDucz8JzDGW2xM-tkPrT2HlgwVOnNN7J" TargetMode="External"/><Relationship Id="rId7" Type="http://schemas.openxmlformats.org/officeDocument/2006/relationships/image" Target="../media/image57.pn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hyperlink" Target="https://www.spinetix.com/support/download-center" TargetMode="External"/><Relationship Id="rId5" Type="http://schemas.openxmlformats.org/officeDocument/2006/relationships/image" Target="../media/image7.png"/><Relationship Id="rId4" Type="http://schemas.openxmlformats.org/officeDocument/2006/relationships/image" Target="../media/image56.png"/></Relationships>
</file>

<file path=ppt/slides/_rels/slide1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hyperlink" Target="https://www.spinetix.com/discover/our-solutions" TargetMode="Externa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3.xml"/><Relationship Id="rId1" Type="http://schemas.openxmlformats.org/officeDocument/2006/relationships/slideLayout" Target="../slideLayouts/slideLayout17.xml"/><Relationship Id="rId6" Type="http://schemas.openxmlformats.org/officeDocument/2006/relationships/image" Target="../media/image26.png"/><Relationship Id="rId5" Type="http://schemas.openxmlformats.org/officeDocument/2006/relationships/image" Target="../media/image7.png"/><Relationship Id="rId4" Type="http://schemas.openxmlformats.org/officeDocument/2006/relationships/image" Target="../media/image60.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4.pn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9.gif"/><Relationship Id="rId13" Type="http://schemas.openxmlformats.org/officeDocument/2006/relationships/image" Target="../media/image14.png"/><Relationship Id="rId3" Type="http://schemas.openxmlformats.org/officeDocument/2006/relationships/hyperlink" Target="https://www.youtube.com/watch?v=R-GKxYFIgWQ" TargetMode="External"/><Relationship Id="rId7" Type="http://schemas.openxmlformats.org/officeDocument/2006/relationships/image" Target="../media/image8.png"/><Relationship Id="rId12" Type="http://schemas.openxmlformats.org/officeDocument/2006/relationships/image" Target="../media/image13.jpeg"/><Relationship Id="rId2" Type="http://schemas.openxmlformats.org/officeDocument/2006/relationships/notesSlide" Target="../notesSlides/notesSlide2.xml"/><Relationship Id="rId16" Type="http://schemas.openxmlformats.org/officeDocument/2006/relationships/image" Target="../media/image17.png"/><Relationship Id="rId1" Type="http://schemas.openxmlformats.org/officeDocument/2006/relationships/slideLayout" Target="../slideLayouts/slideLayout16.xml"/><Relationship Id="rId6" Type="http://schemas.openxmlformats.org/officeDocument/2006/relationships/hyperlink" Target="https://www.spinetix.com/references/education" TargetMode="External"/><Relationship Id="rId11" Type="http://schemas.openxmlformats.org/officeDocument/2006/relationships/image" Target="../media/image12.png"/><Relationship Id="rId5" Type="http://schemas.openxmlformats.org/officeDocument/2006/relationships/image" Target="../media/image7.png"/><Relationship Id="rId15" Type="http://schemas.openxmlformats.org/officeDocument/2006/relationships/image" Target="../media/image16.png"/><Relationship Id="rId10" Type="http://schemas.openxmlformats.org/officeDocument/2006/relationships/image" Target="../media/image11.jpeg"/><Relationship Id="rId4" Type="http://schemas.openxmlformats.org/officeDocument/2006/relationships/image" Target="../media/image6.png"/><Relationship Id="rId9" Type="http://schemas.openxmlformats.org/officeDocument/2006/relationships/image" Target="../media/image10.jpeg"/><Relationship Id="rId14"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7.png"/><Relationship Id="rId7"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26.png"/><Relationship Id="rId11" Type="http://schemas.openxmlformats.org/officeDocument/2006/relationships/image" Target="../media/image30.jpeg"/><Relationship Id="rId5" Type="http://schemas.openxmlformats.org/officeDocument/2006/relationships/image" Target="../media/image25.jpeg"/><Relationship Id="rId10" Type="http://schemas.openxmlformats.org/officeDocument/2006/relationships/image" Target="../media/image29.JPG"/><Relationship Id="rId4" Type="http://schemas.openxmlformats.org/officeDocument/2006/relationships/image" Target="../media/image24.jpg"/><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jpeg"/><Relationship Id="rId18" Type="http://schemas.openxmlformats.org/officeDocument/2006/relationships/image" Target="../media/image45.jpeg"/><Relationship Id="rId3" Type="http://schemas.openxmlformats.org/officeDocument/2006/relationships/image" Target="../media/image7.png"/><Relationship Id="rId7" Type="http://schemas.openxmlformats.org/officeDocument/2006/relationships/image" Target="../media/image34.png"/><Relationship Id="rId12" Type="http://schemas.openxmlformats.org/officeDocument/2006/relationships/image" Target="../media/image39.png"/><Relationship Id="rId17" Type="http://schemas.openxmlformats.org/officeDocument/2006/relationships/image" Target="../media/image44.jpg"/><Relationship Id="rId2" Type="http://schemas.openxmlformats.org/officeDocument/2006/relationships/notesSlide" Target="../notesSlides/notesSlide6.xml"/><Relationship Id="rId16" Type="http://schemas.openxmlformats.org/officeDocument/2006/relationships/image" Target="../media/image43.jpg"/><Relationship Id="rId1" Type="http://schemas.openxmlformats.org/officeDocument/2006/relationships/slideLayout" Target="../slideLayouts/slideLayout16.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jpg"/><Relationship Id="rId10" Type="http://schemas.openxmlformats.org/officeDocument/2006/relationships/image" Target="../media/image37.png"/><Relationship Id="rId19" Type="http://schemas.openxmlformats.org/officeDocument/2006/relationships/image" Target="../media/image46.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7.png"/><Relationship Id="rId4" Type="http://schemas.openxmlformats.org/officeDocument/2006/relationships/image" Target="../media/image47.png"/></Relationships>
</file>

<file path=ppt/slides/_rels/slide9.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7.png"/><Relationship Id="rId7" Type="http://schemas.openxmlformats.org/officeDocument/2006/relationships/image" Target="../media/image54.jpe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53.jpg"/><Relationship Id="rId5" Type="http://schemas.openxmlformats.org/officeDocument/2006/relationships/image" Target="../media/image52.jpeg"/><Relationship Id="rId4" Type="http://schemas.openxmlformats.org/officeDocument/2006/relationships/image" Target="../media/image5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C45AA74-FB49-4583-9F41-5782C477DB8C}"/>
              </a:ext>
            </a:extLst>
          </p:cNvPr>
          <p:cNvSpPr/>
          <p:nvPr/>
        </p:nvSpPr>
        <p:spPr>
          <a:xfrm>
            <a:off x="0" y="0"/>
            <a:ext cx="9144000" cy="2902482"/>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B9AEBC8-8B39-4227-A59A-E6489687EE09}"/>
              </a:ext>
            </a:extLst>
          </p:cNvPr>
          <p:cNvSpPr/>
          <p:nvPr/>
        </p:nvSpPr>
        <p:spPr>
          <a:xfrm flipV="1">
            <a:off x="0" y="2902482"/>
            <a:ext cx="9144000" cy="2241018"/>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EE4FC6C-0F56-4AF9-B187-148828506C2B}"/>
              </a:ext>
            </a:extLst>
          </p:cNvPr>
          <p:cNvSpPr txBox="1"/>
          <p:nvPr/>
        </p:nvSpPr>
        <p:spPr>
          <a:xfrm>
            <a:off x="0" y="4713179"/>
            <a:ext cx="9144000" cy="291618"/>
          </a:xfrm>
          <a:prstGeom prst="rect">
            <a:avLst/>
          </a:prstGeom>
          <a:noFill/>
        </p:spPr>
        <p:txBody>
          <a:bodyPr wrap="square" rtlCol="0">
            <a:spAutoFit/>
          </a:bodyPr>
          <a:lstStyle/>
          <a:p>
            <a:pPr algn="ctr" defTabSz="914355">
              <a:lnSpc>
                <a:spcPct val="90000"/>
              </a:lnSpc>
              <a:spcBef>
                <a:spcPts val="1000"/>
              </a:spcBef>
            </a:pPr>
            <a:r>
              <a:rPr lang="en-GB" sz="1400" dirty="0">
                <a:solidFill>
                  <a:schemeClr val="bg1"/>
                </a:solidFill>
                <a:latin typeface="Nunito Sans" panose="00000500000000000000" pitchFamily="2" charset="0"/>
              </a:rPr>
              <a:t>Helping schools and universities of all shapes and sizes tell their stories.</a:t>
            </a:r>
          </a:p>
        </p:txBody>
      </p:sp>
      <p:pic>
        <p:nvPicPr>
          <p:cNvPr id="8" name="Picture 7">
            <a:extLst>
              <a:ext uri="{FF2B5EF4-FFF2-40B4-BE49-F238E27FC236}">
                <a16:creationId xmlns:a16="http://schemas.microsoft.com/office/drawing/2014/main" id="{72E576BD-3AF3-45B3-9721-ED87B850CE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4641" y="112876"/>
            <a:ext cx="4255445" cy="1828014"/>
          </a:xfrm>
          <a:prstGeom prst="rect">
            <a:avLst/>
          </a:prstGeom>
        </p:spPr>
      </p:pic>
      <p:sp>
        <p:nvSpPr>
          <p:cNvPr id="10" name="Title 1">
            <a:extLst>
              <a:ext uri="{FF2B5EF4-FFF2-40B4-BE49-F238E27FC236}">
                <a16:creationId xmlns:a16="http://schemas.microsoft.com/office/drawing/2014/main" id="{358C288B-E57B-48A8-967B-66D1D18FFD1E}"/>
              </a:ext>
            </a:extLst>
          </p:cNvPr>
          <p:cNvSpPr>
            <a:spLocks noGrp="1"/>
          </p:cNvSpPr>
          <p:nvPr>
            <p:ph type="title"/>
          </p:nvPr>
        </p:nvSpPr>
        <p:spPr>
          <a:xfrm>
            <a:off x="484180" y="2607990"/>
            <a:ext cx="8280000" cy="472741"/>
          </a:xfrm>
        </p:spPr>
        <p:txBody>
          <a:bodyPr/>
          <a:lstStyle/>
          <a:p>
            <a:r>
              <a:rPr lang="en-US" sz="2400" dirty="0"/>
              <a:t>A unique channel for your communication.</a:t>
            </a:r>
            <a:endParaRPr lang="en-US" dirty="0"/>
          </a:p>
        </p:txBody>
      </p:sp>
      <p:sp>
        <p:nvSpPr>
          <p:cNvPr id="11" name="TextBox 10">
            <a:extLst>
              <a:ext uri="{FF2B5EF4-FFF2-40B4-BE49-F238E27FC236}">
                <a16:creationId xmlns:a16="http://schemas.microsoft.com/office/drawing/2014/main" id="{8430A070-228D-4C74-9D0B-484571530E2D}"/>
              </a:ext>
            </a:extLst>
          </p:cNvPr>
          <p:cNvSpPr txBox="1"/>
          <p:nvPr/>
        </p:nvSpPr>
        <p:spPr>
          <a:xfrm>
            <a:off x="1251122" y="1981250"/>
            <a:ext cx="6641756" cy="707886"/>
          </a:xfrm>
          <a:prstGeom prst="rect">
            <a:avLst/>
          </a:prstGeom>
          <a:noFill/>
        </p:spPr>
        <p:txBody>
          <a:bodyPr wrap="square" rtlCol="0">
            <a:spAutoFit/>
          </a:bodyPr>
          <a:lstStyle/>
          <a:p>
            <a:pPr algn="ctr"/>
            <a:r>
              <a:rPr lang="en-US" sz="4000" b="1" i="1" dirty="0">
                <a:solidFill>
                  <a:schemeClr val="bg1"/>
                </a:solidFill>
                <a:latin typeface="Nunito Sans Light" panose="00000400000000000000" pitchFamily="2" charset="0"/>
                <a:ea typeface="+mj-ea"/>
                <a:cs typeface="+mj-cs"/>
              </a:rPr>
              <a:t>Digital Signage</a:t>
            </a:r>
          </a:p>
        </p:txBody>
      </p:sp>
      <p:sp>
        <p:nvSpPr>
          <p:cNvPr id="12" name="Title 1">
            <a:extLst>
              <a:ext uri="{FF2B5EF4-FFF2-40B4-BE49-F238E27FC236}">
                <a16:creationId xmlns:a16="http://schemas.microsoft.com/office/drawing/2014/main" id="{17802960-EB18-4D87-AF1E-CCA8094BD139}"/>
              </a:ext>
            </a:extLst>
          </p:cNvPr>
          <p:cNvSpPr txBox="1">
            <a:spLocks/>
          </p:cNvSpPr>
          <p:nvPr/>
        </p:nvSpPr>
        <p:spPr>
          <a:xfrm>
            <a:off x="482124" y="4045486"/>
            <a:ext cx="8280000" cy="472741"/>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lang="fr-FR" sz="4400" b="1" i="1" kern="1200">
                <a:solidFill>
                  <a:schemeClr val="bg1"/>
                </a:solidFill>
                <a:latin typeface="Nunito Sans Light" panose="00000400000000000000" pitchFamily="2" charset="0"/>
                <a:ea typeface="+mj-ea"/>
                <a:cs typeface="+mj-cs"/>
              </a:defRPr>
            </a:lvl1pPr>
          </a:lstStyle>
          <a:p>
            <a:r>
              <a:rPr lang="en-US" sz="2400" dirty="0"/>
              <a:t>EDUCATION</a:t>
            </a:r>
            <a:endParaRPr lang="en-US" dirty="0"/>
          </a:p>
        </p:txBody>
      </p:sp>
    </p:spTree>
    <p:extLst>
      <p:ext uri="{BB962C8B-B14F-4D97-AF65-F5344CB8AC3E}">
        <p14:creationId xmlns:p14="http://schemas.microsoft.com/office/powerpoint/2010/main" val="3276120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A39EDF0D-6577-43C2-A36B-4AB9A6DBE3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7070" y="1037762"/>
            <a:ext cx="4251169" cy="3190736"/>
          </a:xfrm>
          <a:prstGeom prst="rect">
            <a:avLst/>
          </a:prstGeom>
        </p:spPr>
      </p:pic>
      <p:sp>
        <p:nvSpPr>
          <p:cNvPr id="18" name="Rectangle 17">
            <a:extLst>
              <a:ext uri="{FF2B5EF4-FFF2-40B4-BE49-F238E27FC236}">
                <a16:creationId xmlns:a16="http://schemas.microsoft.com/office/drawing/2014/main" id="{C6EC365A-641E-4EDA-BCC0-644D9AC53138}"/>
              </a:ext>
            </a:extLst>
          </p:cNvPr>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3">
            <a:extLst>
              <a:ext uri="{FF2B5EF4-FFF2-40B4-BE49-F238E27FC236}">
                <a16:creationId xmlns:a16="http://schemas.microsoft.com/office/drawing/2014/main" id="{10BC695A-F52E-48F9-BA0B-FBAEB6223429}"/>
              </a:ext>
            </a:extLst>
          </p:cNvPr>
          <p:cNvSpPr txBox="1">
            <a:spLocks/>
          </p:cNvSpPr>
          <p:nvPr/>
        </p:nvSpPr>
        <p:spPr>
          <a:xfrm>
            <a:off x="355992" y="80862"/>
            <a:ext cx="7560000"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a:t>	Universal, scalable, non-intrusive.</a:t>
            </a:r>
          </a:p>
        </p:txBody>
      </p:sp>
      <p:sp>
        <p:nvSpPr>
          <p:cNvPr id="32" name="Arrow: Right 31">
            <a:extLst>
              <a:ext uri="{FF2B5EF4-FFF2-40B4-BE49-F238E27FC236}">
                <a16:creationId xmlns:a16="http://schemas.microsoft.com/office/drawing/2014/main" id="{49AEEFAA-1D54-4D11-8458-D01E1704E75B}"/>
              </a:ext>
            </a:extLst>
          </p:cNvPr>
          <p:cNvSpPr/>
          <p:nvPr/>
        </p:nvSpPr>
        <p:spPr>
          <a:xfrm rot="360342">
            <a:off x="2163475" y="1950962"/>
            <a:ext cx="1070940" cy="158399"/>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Arrow: Right 32">
            <a:extLst>
              <a:ext uri="{FF2B5EF4-FFF2-40B4-BE49-F238E27FC236}">
                <a16:creationId xmlns:a16="http://schemas.microsoft.com/office/drawing/2014/main" id="{130CACD8-C3C4-4175-8869-F41ADA61C8AB}"/>
              </a:ext>
            </a:extLst>
          </p:cNvPr>
          <p:cNvSpPr/>
          <p:nvPr/>
        </p:nvSpPr>
        <p:spPr>
          <a:xfrm rot="1441867">
            <a:off x="2063173" y="1362963"/>
            <a:ext cx="1357927" cy="167526"/>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Arrow: Right 33">
            <a:extLst>
              <a:ext uri="{FF2B5EF4-FFF2-40B4-BE49-F238E27FC236}">
                <a16:creationId xmlns:a16="http://schemas.microsoft.com/office/drawing/2014/main" id="{98E13F3A-C0F3-44AF-AD87-98C1281C5A18}"/>
              </a:ext>
            </a:extLst>
          </p:cNvPr>
          <p:cNvSpPr/>
          <p:nvPr/>
        </p:nvSpPr>
        <p:spPr>
          <a:xfrm rot="10254600">
            <a:off x="4565931" y="1265925"/>
            <a:ext cx="3083082" cy="185827"/>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6DE23419-A596-49B0-BF2C-366A9A37D669}"/>
              </a:ext>
            </a:extLst>
          </p:cNvPr>
          <p:cNvSpPr txBox="1"/>
          <p:nvPr/>
        </p:nvSpPr>
        <p:spPr>
          <a:xfrm>
            <a:off x="6976660" y="1070193"/>
            <a:ext cx="1760599"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Management</a:t>
            </a:r>
          </a:p>
        </p:txBody>
      </p:sp>
      <p:sp>
        <p:nvSpPr>
          <p:cNvPr id="27" name="TextBox 26">
            <a:extLst>
              <a:ext uri="{FF2B5EF4-FFF2-40B4-BE49-F238E27FC236}">
                <a16:creationId xmlns:a16="http://schemas.microsoft.com/office/drawing/2014/main" id="{6D899802-C844-4FEB-BD2C-A69C45AC7F9E}"/>
              </a:ext>
            </a:extLst>
          </p:cNvPr>
          <p:cNvSpPr txBox="1"/>
          <p:nvPr/>
        </p:nvSpPr>
        <p:spPr>
          <a:xfrm>
            <a:off x="502248" y="1064909"/>
            <a:ext cx="1736124"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Welcome desk teams</a:t>
            </a:r>
          </a:p>
        </p:txBody>
      </p:sp>
      <p:sp>
        <p:nvSpPr>
          <p:cNvPr id="30" name="TextBox 29">
            <a:extLst>
              <a:ext uri="{FF2B5EF4-FFF2-40B4-BE49-F238E27FC236}">
                <a16:creationId xmlns:a16="http://schemas.microsoft.com/office/drawing/2014/main" id="{AA3412EF-48BA-4BA3-9FC7-32DC0D8EA832}"/>
              </a:ext>
            </a:extLst>
          </p:cNvPr>
          <p:cNvSpPr txBox="1"/>
          <p:nvPr/>
        </p:nvSpPr>
        <p:spPr>
          <a:xfrm>
            <a:off x="502248" y="1736831"/>
            <a:ext cx="1736124" cy="404085"/>
          </a:xfrm>
          <a:prstGeom prst="rect">
            <a:avLst/>
          </a:prstGeom>
          <a:solidFill>
            <a:schemeClr val="accent1"/>
          </a:solidFill>
          <a:ln>
            <a:solidFill>
              <a:schemeClr val="accent1"/>
            </a:solidFill>
          </a:ln>
        </p:spPr>
        <p:txBody>
          <a:bodyPr wrap="square" rtlCol="0">
            <a:spAutoFit/>
          </a:bodyPr>
          <a:lstStyle/>
          <a:p>
            <a:pPr algn="ctr"/>
            <a:r>
              <a:rPr lang="en-GB" sz="1013">
                <a:solidFill>
                  <a:schemeClr val="bg1"/>
                </a:solidFill>
                <a:latin typeface="Nunito Sans" panose="00000500000000000000" pitchFamily="2" charset="0"/>
              </a:rPr>
              <a:t>Facility manager &amp; Security teams</a:t>
            </a:r>
          </a:p>
        </p:txBody>
      </p:sp>
      <p:sp>
        <p:nvSpPr>
          <p:cNvPr id="35" name="Arrow: Right 34">
            <a:extLst>
              <a:ext uri="{FF2B5EF4-FFF2-40B4-BE49-F238E27FC236}">
                <a16:creationId xmlns:a16="http://schemas.microsoft.com/office/drawing/2014/main" id="{A1035F08-1A4F-4684-B22F-6B4B08CA23BF}"/>
              </a:ext>
            </a:extLst>
          </p:cNvPr>
          <p:cNvSpPr/>
          <p:nvPr/>
        </p:nvSpPr>
        <p:spPr>
          <a:xfrm>
            <a:off x="2101856" y="2671588"/>
            <a:ext cx="923233" cy="155522"/>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Arrow: Right 35">
            <a:extLst>
              <a:ext uri="{FF2B5EF4-FFF2-40B4-BE49-F238E27FC236}">
                <a16:creationId xmlns:a16="http://schemas.microsoft.com/office/drawing/2014/main" id="{EA6201D5-75CA-41E1-B91B-8F59AFB6B978}"/>
              </a:ext>
            </a:extLst>
          </p:cNvPr>
          <p:cNvSpPr/>
          <p:nvPr/>
        </p:nvSpPr>
        <p:spPr>
          <a:xfrm rot="11042733">
            <a:off x="4613165" y="2016505"/>
            <a:ext cx="2490392" cy="165357"/>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a:extLst>
              <a:ext uri="{FF2B5EF4-FFF2-40B4-BE49-F238E27FC236}">
                <a16:creationId xmlns:a16="http://schemas.microsoft.com/office/drawing/2014/main" id="{878754D1-1CED-4E74-AE11-10B0116C6798}"/>
              </a:ext>
            </a:extLst>
          </p:cNvPr>
          <p:cNvSpPr txBox="1"/>
          <p:nvPr/>
        </p:nvSpPr>
        <p:spPr>
          <a:xfrm>
            <a:off x="6976660" y="2045519"/>
            <a:ext cx="1760598"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Marketing &amp; Events team</a:t>
            </a:r>
          </a:p>
        </p:txBody>
      </p:sp>
      <p:pic>
        <p:nvPicPr>
          <p:cNvPr id="37" name="Content Placeholder 9">
            <a:extLst>
              <a:ext uri="{FF2B5EF4-FFF2-40B4-BE49-F238E27FC236}">
                <a16:creationId xmlns:a16="http://schemas.microsoft.com/office/drawing/2014/main" id="{E6C63268-7C7C-43E8-875D-B2CD2CE6FE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8" name="TextBox 37">
            <a:extLst>
              <a:ext uri="{FF2B5EF4-FFF2-40B4-BE49-F238E27FC236}">
                <a16:creationId xmlns:a16="http://schemas.microsoft.com/office/drawing/2014/main" id="{140D10CD-6FF8-4629-A9CE-02798471AA5E}"/>
              </a:ext>
            </a:extLst>
          </p:cNvPr>
          <p:cNvSpPr txBox="1"/>
          <p:nvPr/>
        </p:nvSpPr>
        <p:spPr>
          <a:xfrm>
            <a:off x="0" y="4496589"/>
            <a:ext cx="9144000" cy="307777"/>
          </a:xfrm>
          <a:prstGeom prst="rect">
            <a:avLst/>
          </a:prstGeom>
          <a:noFill/>
          <a:ln>
            <a:noFill/>
          </a:ln>
        </p:spPr>
        <p:txBody>
          <a:bodyPr wrap="square" rtlCol="0">
            <a:spAutoFit/>
          </a:bodyPr>
          <a:lstStyle/>
          <a:p>
            <a:pPr algn="ctr"/>
            <a:r>
              <a:rPr lang="en-US" sz="1400">
                <a:solidFill>
                  <a:schemeClr val="accent1"/>
                </a:solidFill>
                <a:latin typeface="Nunito Sans" panose="00000500000000000000" pitchFamily="2" charset="0"/>
              </a:rPr>
              <a:t>No per-screen licenses, No cost for content modification</a:t>
            </a:r>
          </a:p>
        </p:txBody>
      </p:sp>
      <p:cxnSp>
        <p:nvCxnSpPr>
          <p:cNvPr id="39" name="Straight Connector 38">
            <a:extLst>
              <a:ext uri="{FF2B5EF4-FFF2-40B4-BE49-F238E27FC236}">
                <a16:creationId xmlns:a16="http://schemas.microsoft.com/office/drawing/2014/main" id="{2021049E-0915-45DE-95EA-CD46D098F4F9}"/>
              </a:ext>
            </a:extLst>
          </p:cNvPr>
          <p:cNvCxnSpPr>
            <a:cxnSpLocks/>
          </p:cNvCxnSpPr>
          <p:nvPr/>
        </p:nvCxnSpPr>
        <p:spPr>
          <a:xfrm>
            <a:off x="2220686" y="4497727"/>
            <a:ext cx="472984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B5FD1FB-5BFA-4C26-A72B-CCF0A956BF4B}"/>
              </a:ext>
            </a:extLst>
          </p:cNvPr>
          <p:cNvCxnSpPr>
            <a:cxnSpLocks/>
          </p:cNvCxnSpPr>
          <p:nvPr/>
        </p:nvCxnSpPr>
        <p:spPr>
          <a:xfrm>
            <a:off x="2220686" y="4808616"/>
            <a:ext cx="4729843"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98571FC-033E-458C-8263-88281114F312}"/>
              </a:ext>
            </a:extLst>
          </p:cNvPr>
          <p:cNvSpPr txBox="1"/>
          <p:nvPr/>
        </p:nvSpPr>
        <p:spPr>
          <a:xfrm>
            <a:off x="502248" y="2625245"/>
            <a:ext cx="1760598"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Sports Department</a:t>
            </a:r>
          </a:p>
        </p:txBody>
      </p:sp>
      <p:sp>
        <p:nvSpPr>
          <p:cNvPr id="23" name="Arrow: Right 22">
            <a:extLst>
              <a:ext uri="{FF2B5EF4-FFF2-40B4-BE49-F238E27FC236}">
                <a16:creationId xmlns:a16="http://schemas.microsoft.com/office/drawing/2014/main" id="{F291F7B4-D183-4EB0-904A-8A97554ADB0C}"/>
              </a:ext>
            </a:extLst>
          </p:cNvPr>
          <p:cNvSpPr/>
          <p:nvPr/>
        </p:nvSpPr>
        <p:spPr>
          <a:xfrm rot="12122226">
            <a:off x="5974786" y="2586016"/>
            <a:ext cx="1295356" cy="171143"/>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E7336376-8C01-4EFE-B165-2C84181FAC66}"/>
              </a:ext>
            </a:extLst>
          </p:cNvPr>
          <p:cNvSpPr txBox="1"/>
          <p:nvPr/>
        </p:nvSpPr>
        <p:spPr>
          <a:xfrm>
            <a:off x="6971142" y="2677336"/>
            <a:ext cx="1760597" cy="404085"/>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Access operations &amp; Logistics </a:t>
            </a:r>
          </a:p>
        </p:txBody>
      </p:sp>
    </p:spTree>
    <p:extLst>
      <p:ext uri="{BB962C8B-B14F-4D97-AF65-F5344CB8AC3E}">
        <p14:creationId xmlns:p14="http://schemas.microsoft.com/office/powerpoint/2010/main" val="28531767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4">
            <a:hlinkClick r:id="rId3"/>
            <a:extLst>
              <a:ext uri="{FF2B5EF4-FFF2-40B4-BE49-F238E27FC236}">
                <a16:creationId xmlns:a16="http://schemas.microsoft.com/office/drawing/2014/main" id="{801B7B4F-E946-4591-93EF-5D876B94DD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423" y="4208946"/>
            <a:ext cx="1323154" cy="746676"/>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a:t>	Design intuitively, leave to run.</a:t>
            </a:r>
          </a:p>
        </p:txBody>
      </p:sp>
      <p:sp>
        <p:nvSpPr>
          <p:cNvPr id="6" name="TextBox 5">
            <a:extLst>
              <a:ext uri="{FF2B5EF4-FFF2-40B4-BE49-F238E27FC236}">
                <a16:creationId xmlns:a16="http://schemas.microsoft.com/office/drawing/2014/main" id="{8D8C6A18-85E0-4C7F-9719-89382A172DCE}"/>
              </a:ext>
            </a:extLst>
          </p:cNvPr>
          <p:cNvSpPr txBox="1"/>
          <p:nvPr/>
        </p:nvSpPr>
        <p:spPr>
          <a:xfrm>
            <a:off x="5989983" y="967908"/>
            <a:ext cx="2926019" cy="2677656"/>
          </a:xfrm>
          <a:prstGeom prst="rect">
            <a:avLst/>
          </a:prstGeom>
          <a:noFill/>
        </p:spPr>
        <p:txBody>
          <a:bodyPr wrap="square" rtlCol="0">
            <a:spAutoFit/>
          </a:bodyPr>
          <a:lstStyle/>
          <a:p>
            <a:pPr marL="285750" indent="-285750">
              <a:buFont typeface="Wingdings" panose="05000000000000000000" pitchFamily="2" charset="2"/>
              <a:buChar char="ü"/>
            </a:pPr>
            <a:r>
              <a:rPr lang="en-GB" sz="1400" dirty="0">
                <a:solidFill>
                  <a:schemeClr val="tx2"/>
                </a:solidFill>
                <a:latin typeface="Nunito Sans" panose="00000500000000000000" pitchFamily="2" charset="0"/>
              </a:rPr>
              <a:t>Real-time content preview</a:t>
            </a:r>
          </a:p>
          <a:p>
            <a:pPr marL="285750" indent="-285750">
              <a:buFont typeface="Wingdings" panose="05000000000000000000" pitchFamily="2" charset="2"/>
              <a:buChar char="ü"/>
            </a:pPr>
            <a:endParaRPr lang="en-GB" sz="14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en-GB" sz="1400" dirty="0">
                <a:solidFill>
                  <a:schemeClr val="tx2"/>
                </a:solidFill>
                <a:latin typeface="Nunito Sans" panose="00000500000000000000" pitchFamily="2" charset="0"/>
              </a:rPr>
              <a:t>Drag &amp; drop multiple images, videos, widgets, text areas, fonts</a:t>
            </a:r>
          </a:p>
          <a:p>
            <a:pPr marL="285750" indent="-285750">
              <a:buFont typeface="Wingdings" panose="05000000000000000000" pitchFamily="2" charset="2"/>
              <a:buChar char="ü"/>
            </a:pPr>
            <a:endParaRPr lang="en-GB" sz="14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en-GB" sz="1400" dirty="0">
                <a:solidFill>
                  <a:schemeClr val="tx2"/>
                </a:solidFill>
                <a:latin typeface="Nunito Sans" panose="00000500000000000000" pitchFamily="2" charset="0"/>
              </a:rPr>
              <a:t>One tool for any number of screens</a:t>
            </a:r>
          </a:p>
          <a:p>
            <a:pPr marL="285750" indent="-285750">
              <a:buFont typeface="Wingdings" panose="05000000000000000000" pitchFamily="2" charset="2"/>
              <a:buChar char="ü"/>
            </a:pPr>
            <a:endParaRPr lang="en-GB" sz="14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en-GB" sz="1400" dirty="0">
                <a:solidFill>
                  <a:schemeClr val="tx2"/>
                </a:solidFill>
                <a:latin typeface="Nunito Sans" panose="00000500000000000000" pitchFamily="2" charset="0"/>
              </a:rPr>
              <a:t>Samples and imagery included</a:t>
            </a:r>
          </a:p>
          <a:p>
            <a:pPr marL="285750" indent="-285750">
              <a:buFont typeface="Wingdings" panose="05000000000000000000" pitchFamily="2" charset="2"/>
              <a:buChar char="ü"/>
            </a:pPr>
            <a:endParaRPr lang="en-GB" sz="14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en-GB" sz="1400" dirty="0">
                <a:solidFill>
                  <a:schemeClr val="tx2"/>
                </a:solidFill>
                <a:latin typeface="Nunito Sans" panose="00000500000000000000" pitchFamily="2" charset="0"/>
              </a:rPr>
              <a:t>Multi-layer, multi-zone content</a:t>
            </a:r>
            <a:endParaRPr lang="en-GB" dirty="0">
              <a:latin typeface="Nunito Sans" panose="00000500000000000000" pitchFamily="2" charset="0"/>
            </a:endParaRPr>
          </a:p>
        </p:txBody>
      </p:sp>
      <p:sp>
        <p:nvSpPr>
          <p:cNvPr id="17" name="Isosceles Triangle 16">
            <a:hlinkClick r:id="rId3"/>
            <a:extLst>
              <a:ext uri="{FF2B5EF4-FFF2-40B4-BE49-F238E27FC236}">
                <a16:creationId xmlns:a16="http://schemas.microsoft.com/office/drawing/2014/main" id="{11B65CA2-6FB3-4652-B6A9-5BBDD891972C}"/>
              </a:ext>
            </a:extLst>
          </p:cNvPr>
          <p:cNvSpPr/>
          <p:nvPr/>
        </p:nvSpPr>
        <p:spPr>
          <a:xfrm rot="5400000">
            <a:off x="297455" y="4726903"/>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912AB73-C026-425C-82D7-8299C1E4F85F}"/>
              </a:ext>
            </a:extLst>
          </p:cNvPr>
          <p:cNvSpPr/>
          <p:nvPr/>
        </p:nvSpPr>
        <p:spPr>
          <a:xfrm>
            <a:off x="0" y="38742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E2114AEC-C2BA-4EBA-92E0-282CCB790CA3}"/>
              </a:ext>
            </a:extLst>
          </p:cNvPr>
          <p:cNvSpPr/>
          <p:nvPr/>
        </p:nvSpPr>
        <p:spPr>
          <a:xfrm>
            <a:off x="1690780" y="4125230"/>
            <a:ext cx="3253706" cy="400110"/>
          </a:xfrm>
          <a:prstGeom prst="rect">
            <a:avLst/>
          </a:prstGeom>
        </p:spPr>
        <p:txBody>
          <a:bodyPr wrap="square">
            <a:spAutoFit/>
          </a:bodyPr>
          <a:lstStyle/>
          <a:p>
            <a:r>
              <a:rPr lang="en-GB" sz="1000" i="1" err="1">
                <a:solidFill>
                  <a:schemeClr val="accent1"/>
                </a:solidFill>
                <a:latin typeface="Nunito Sans" panose="00000500000000000000" pitchFamily="2" charset="0"/>
              </a:rPr>
              <a:t>Elementi</a:t>
            </a:r>
            <a:r>
              <a:rPr lang="en-GB" sz="1000" i="1">
                <a:solidFill>
                  <a:schemeClr val="accent1"/>
                </a:solidFill>
                <a:latin typeface="Nunito Sans" panose="00000500000000000000" pitchFamily="2" charset="0"/>
              </a:rPr>
              <a:t> </a:t>
            </a:r>
            <a:r>
              <a:rPr lang="en-GB" sz="1000">
                <a:latin typeface="Nunito Sans" panose="00000500000000000000" pitchFamily="2" charset="0"/>
              </a:rPr>
              <a:t>the No.1 Digital Signage software from </a:t>
            </a:r>
            <a:r>
              <a:rPr lang="en-GB" sz="1000" err="1">
                <a:latin typeface="Nunito Sans" panose="00000500000000000000" pitchFamily="2" charset="0"/>
              </a:rPr>
              <a:t>SpinetiX</a:t>
            </a:r>
            <a:r>
              <a:rPr lang="en-GB" sz="1000">
                <a:latin typeface="Nunito Sans" panose="00000500000000000000" pitchFamily="2" charset="0"/>
              </a:rPr>
              <a:t>. </a:t>
            </a:r>
          </a:p>
        </p:txBody>
      </p:sp>
      <p:sp>
        <p:nvSpPr>
          <p:cNvPr id="16" name="TextBox 15">
            <a:extLst>
              <a:ext uri="{FF2B5EF4-FFF2-40B4-BE49-F238E27FC236}">
                <a16:creationId xmlns:a16="http://schemas.microsoft.com/office/drawing/2014/main" id="{923E4747-E1EC-442F-821F-6DF66D099EE0}"/>
              </a:ext>
            </a:extLst>
          </p:cNvPr>
          <p:cNvSpPr txBox="1"/>
          <p:nvPr/>
        </p:nvSpPr>
        <p:spPr>
          <a:xfrm>
            <a:off x="4536828" y="4607290"/>
            <a:ext cx="4366193" cy="246221"/>
          </a:xfrm>
          <a:prstGeom prst="rect">
            <a:avLst/>
          </a:prstGeom>
          <a:noFill/>
        </p:spPr>
        <p:txBody>
          <a:bodyPr wrap="square" rtlCol="0">
            <a:spAutoFit/>
          </a:bodyPr>
          <a:lstStyle/>
          <a:p>
            <a:pPr algn="r"/>
            <a:r>
              <a:rPr lang="en-GB" sz="1000" i="1">
                <a:solidFill>
                  <a:schemeClr val="accent1"/>
                </a:solidFill>
                <a:latin typeface="Nunito Sans" panose="00000500000000000000" pitchFamily="2" charset="0"/>
              </a:rPr>
              <a:t>Download</a:t>
            </a:r>
            <a:r>
              <a:rPr lang="en-GB" sz="1000">
                <a:latin typeface="Nunito Sans" panose="00000500000000000000" pitchFamily="2" charset="0"/>
              </a:rPr>
              <a:t> </a:t>
            </a:r>
            <a:r>
              <a:rPr lang="en-GB" sz="1000" err="1">
                <a:latin typeface="Nunito Sans" panose="00000500000000000000" pitchFamily="2" charset="0"/>
              </a:rPr>
              <a:t>Elementi</a:t>
            </a:r>
            <a:r>
              <a:rPr lang="en-GB" sz="1000">
                <a:latin typeface="Nunito Sans" panose="00000500000000000000" pitchFamily="2" charset="0"/>
              </a:rPr>
              <a:t> today and try it for free: </a:t>
            </a:r>
            <a:r>
              <a:rPr lang="en-GB" sz="1000" i="1">
                <a:solidFill>
                  <a:schemeClr val="accent1"/>
                </a:solidFill>
                <a:latin typeface="Nunito Sans" panose="00000500000000000000" pitchFamily="2" charset="0"/>
                <a:hlinkClick r:id="rId6"/>
              </a:rPr>
              <a:t>spinetix.com/download</a:t>
            </a:r>
            <a:endParaRPr lang="en-GB" sz="1000" i="1">
              <a:solidFill>
                <a:schemeClr val="accent1"/>
              </a:solidFill>
              <a:latin typeface="Nunito Sans" panose="00000500000000000000" pitchFamily="2" charset="0"/>
            </a:endParaRPr>
          </a:p>
        </p:txBody>
      </p:sp>
      <p:cxnSp>
        <p:nvCxnSpPr>
          <p:cNvPr id="18" name="Straight Connector 17">
            <a:extLst>
              <a:ext uri="{FF2B5EF4-FFF2-40B4-BE49-F238E27FC236}">
                <a16:creationId xmlns:a16="http://schemas.microsoft.com/office/drawing/2014/main" id="{218FFC35-52FC-4654-A5D0-D6E4625B17C7}"/>
              </a:ext>
            </a:extLst>
          </p:cNvPr>
          <p:cNvCxnSpPr>
            <a:cxnSpLocks/>
          </p:cNvCxnSpPr>
          <p:nvPr/>
        </p:nvCxnSpPr>
        <p:spPr>
          <a:xfrm>
            <a:off x="1811212" y="4561750"/>
            <a:ext cx="6948763"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AF159549-742D-4556-9CAC-E40E123363AB}"/>
              </a:ext>
            </a:extLst>
          </p:cNvPr>
          <p:cNvPicPr>
            <a:picLocks noChangeAspect="1"/>
          </p:cNvPicPr>
          <p:nvPr/>
        </p:nvPicPr>
        <p:blipFill rotWithShape="1">
          <a:blip r:embed="rId7">
            <a:extLst>
              <a:ext uri="{28A0092B-C50C-407E-A947-70E740481C1C}">
                <a14:useLocalDpi xmlns:a14="http://schemas.microsoft.com/office/drawing/2010/main" val="0"/>
              </a:ext>
            </a:extLst>
          </a:blip>
          <a:srcRect b="5064"/>
          <a:stretch/>
        </p:blipFill>
        <p:spPr>
          <a:xfrm>
            <a:off x="-1" y="792000"/>
            <a:ext cx="5800537" cy="2991387"/>
          </a:xfrm>
          <a:prstGeom prst="rect">
            <a:avLst/>
          </a:prstGeom>
        </p:spPr>
      </p:pic>
    </p:spTree>
    <p:extLst>
      <p:ext uri="{BB962C8B-B14F-4D97-AF65-F5344CB8AC3E}">
        <p14:creationId xmlns:p14="http://schemas.microsoft.com/office/powerpoint/2010/main" val="2458966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F686A3B-EC31-441D-80FD-C4427F5A631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0" y="1104179"/>
            <a:ext cx="9144000" cy="2382387"/>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a:t>	The complete digital signage solution.</a:t>
            </a:r>
          </a:p>
        </p:txBody>
      </p:sp>
      <p:sp>
        <p:nvSpPr>
          <p:cNvPr id="8" name="TextBox 7">
            <a:extLst>
              <a:ext uri="{FF2B5EF4-FFF2-40B4-BE49-F238E27FC236}">
                <a16:creationId xmlns:a16="http://schemas.microsoft.com/office/drawing/2014/main" id="{1EA0E8EE-6C70-4389-95AC-8B3FBECD1D1E}"/>
              </a:ext>
            </a:extLst>
          </p:cNvPr>
          <p:cNvSpPr txBox="1"/>
          <p:nvPr/>
        </p:nvSpPr>
        <p:spPr>
          <a:xfrm>
            <a:off x="384810" y="3825951"/>
            <a:ext cx="8374380" cy="830997"/>
          </a:xfrm>
          <a:prstGeom prst="rect">
            <a:avLst/>
          </a:prstGeom>
          <a:noFill/>
        </p:spPr>
        <p:txBody>
          <a:bodyPr wrap="square" rtlCol="0">
            <a:spAutoFit/>
          </a:bodyPr>
          <a:lstStyle/>
          <a:p>
            <a:pPr algn="ctr"/>
            <a:endParaRPr lang="en-US" sz="1600" i="1" dirty="0">
              <a:latin typeface="Nunito Sans ExtraLight" panose="00000300000000000000" pitchFamily="2" charset="0"/>
            </a:endParaRPr>
          </a:p>
          <a:p>
            <a:pPr algn="ctr"/>
            <a:r>
              <a:rPr lang="en-US" sz="1600" i="1" dirty="0">
                <a:latin typeface="Nunito Sans ExtraLight" panose="00000300000000000000" pitchFamily="2" charset="0"/>
              </a:rPr>
              <a:t>Discover the </a:t>
            </a:r>
            <a:r>
              <a:rPr lang="en-US" sz="1600" b="1" i="1" dirty="0">
                <a:latin typeface="Nunito Sans ExtraLight" panose="00000300000000000000" pitchFamily="2" charset="0"/>
                <a:hlinkClick r:id="rId5"/>
              </a:rPr>
              <a:t>complete digital signage solution</a:t>
            </a:r>
            <a:r>
              <a:rPr lang="en-US" sz="1600" b="1" i="1" dirty="0">
                <a:latin typeface="Nunito Sans ExtraLight" panose="00000300000000000000" pitchFamily="2" charset="0"/>
              </a:rPr>
              <a:t> </a:t>
            </a:r>
            <a:r>
              <a:rPr lang="en-US" sz="1600" i="1" dirty="0">
                <a:latin typeface="Nunito Sans ExtraLight" panose="00000300000000000000" pitchFamily="2" charset="0"/>
              </a:rPr>
              <a:t>by SpinetiX.</a:t>
            </a:r>
          </a:p>
          <a:p>
            <a:pPr algn="ctr"/>
            <a:endParaRPr lang="en-US" sz="1600" i="1" dirty="0">
              <a:latin typeface="Nunito Sans ExtraLight" panose="00000300000000000000" pitchFamily="2" charset="0"/>
            </a:endParaRPr>
          </a:p>
        </p:txBody>
      </p:sp>
    </p:spTree>
    <p:extLst>
      <p:ext uri="{BB962C8B-B14F-4D97-AF65-F5344CB8AC3E}">
        <p14:creationId xmlns:p14="http://schemas.microsoft.com/office/powerpoint/2010/main" val="66017359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6523C10-8E05-4E4B-B26C-673AC1AC7C70}"/>
              </a:ext>
            </a:extLst>
          </p:cNvPr>
          <p:cNvSpPr/>
          <p:nvPr/>
        </p:nvSpPr>
        <p:spPr>
          <a:xfrm>
            <a:off x="0" y="0"/>
            <a:ext cx="9144000" cy="790926"/>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D27BF77-2DCA-4792-9933-9133CECFCBD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297" t="3611"/>
          <a:stretch/>
        </p:blipFill>
        <p:spPr>
          <a:xfrm>
            <a:off x="3226701" y="790926"/>
            <a:ext cx="5917298" cy="4352574"/>
          </a:xfrm>
          <a:prstGeom prst="rect">
            <a:avLst/>
          </a:prstGeom>
        </p:spPr>
      </p:pic>
      <p:sp>
        <p:nvSpPr>
          <p:cNvPr id="3" name="Title 2">
            <a:extLst>
              <a:ext uri="{FF2B5EF4-FFF2-40B4-BE49-F238E27FC236}">
                <a16:creationId xmlns:a16="http://schemas.microsoft.com/office/drawing/2014/main" id="{E6E4B52C-0EB9-478A-9C9A-92A1C2EED924}"/>
              </a:ext>
            </a:extLst>
          </p:cNvPr>
          <p:cNvSpPr>
            <a:spLocks noGrp="1"/>
          </p:cNvSpPr>
          <p:nvPr>
            <p:ph type="title"/>
          </p:nvPr>
        </p:nvSpPr>
        <p:spPr>
          <a:xfrm>
            <a:off x="587396" y="84111"/>
            <a:ext cx="7292264" cy="648000"/>
          </a:xfrm>
        </p:spPr>
        <p:txBody>
          <a:bodyPr/>
          <a:lstStyle/>
          <a:p>
            <a:pPr algn="l"/>
            <a:r>
              <a:rPr lang="en-GB" sz="2000"/>
              <a:t>Think Big.</a:t>
            </a:r>
          </a:p>
        </p:txBody>
      </p:sp>
      <p:sp>
        <p:nvSpPr>
          <p:cNvPr id="5" name="TextBox 4">
            <a:extLst>
              <a:ext uri="{FF2B5EF4-FFF2-40B4-BE49-F238E27FC236}">
                <a16:creationId xmlns:a16="http://schemas.microsoft.com/office/drawing/2014/main" id="{2A83D588-A36E-40AF-B4F0-E5FB92BC4884}"/>
              </a:ext>
            </a:extLst>
          </p:cNvPr>
          <p:cNvSpPr txBox="1"/>
          <p:nvPr/>
        </p:nvSpPr>
        <p:spPr>
          <a:xfrm>
            <a:off x="3969433" y="4820762"/>
            <a:ext cx="5102985" cy="215444"/>
          </a:xfrm>
          <a:prstGeom prst="rect">
            <a:avLst/>
          </a:prstGeom>
          <a:noFill/>
        </p:spPr>
        <p:txBody>
          <a:bodyPr wrap="square" rtlCol="0">
            <a:spAutoFit/>
          </a:bodyPr>
          <a:lstStyle/>
          <a:p>
            <a:pPr algn="r"/>
            <a:r>
              <a:rPr lang="en-US" sz="800" b="1" i="1">
                <a:solidFill>
                  <a:schemeClr val="bg1"/>
                </a:solidFill>
                <a:latin typeface="Nunito Sans ExtraLight" panose="00000300000000000000" pitchFamily="2" charset="0"/>
              </a:rPr>
              <a:t>Creating an atmosphere with live Camera views from top swiss mountains</a:t>
            </a:r>
          </a:p>
        </p:txBody>
      </p:sp>
      <p:sp>
        <p:nvSpPr>
          <p:cNvPr id="10" name="TextBox 9">
            <a:extLst>
              <a:ext uri="{FF2B5EF4-FFF2-40B4-BE49-F238E27FC236}">
                <a16:creationId xmlns:a16="http://schemas.microsoft.com/office/drawing/2014/main" id="{95493185-6E36-40D7-B37C-036FA63ABE48}"/>
              </a:ext>
            </a:extLst>
          </p:cNvPr>
          <p:cNvSpPr txBox="1"/>
          <p:nvPr/>
        </p:nvSpPr>
        <p:spPr>
          <a:xfrm>
            <a:off x="5650988" y="4651912"/>
            <a:ext cx="3421430" cy="276999"/>
          </a:xfrm>
          <a:prstGeom prst="rect">
            <a:avLst/>
          </a:prstGeom>
          <a:noFill/>
        </p:spPr>
        <p:txBody>
          <a:bodyPr wrap="square" rtlCol="0">
            <a:spAutoFit/>
          </a:bodyPr>
          <a:lstStyle/>
          <a:p>
            <a:pPr algn="r"/>
            <a:r>
              <a:rPr lang="en-US" sz="1200" b="1" i="1">
                <a:solidFill>
                  <a:schemeClr val="bg1"/>
                </a:solidFill>
                <a:latin typeface="Nunito Sans ExtraLight" panose="00000300000000000000" pitchFamily="2" charset="0"/>
              </a:rPr>
              <a:t>Reference: Swiss Chalet Restaurant Chain</a:t>
            </a:r>
          </a:p>
        </p:txBody>
      </p:sp>
      <p:pic>
        <p:nvPicPr>
          <p:cNvPr id="13" name="Picture 12">
            <a:extLst>
              <a:ext uri="{FF2B5EF4-FFF2-40B4-BE49-F238E27FC236}">
                <a16:creationId xmlns:a16="http://schemas.microsoft.com/office/drawing/2014/main" id="{F6591609-9CCE-4515-8E48-BED3812E91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626" y="824359"/>
            <a:ext cx="2892029" cy="4303537"/>
          </a:xfrm>
          <a:prstGeom prst="rect">
            <a:avLst/>
          </a:prstGeom>
        </p:spPr>
      </p:pic>
      <p:sp>
        <p:nvSpPr>
          <p:cNvPr id="14" name="TextBox 13">
            <a:extLst>
              <a:ext uri="{FF2B5EF4-FFF2-40B4-BE49-F238E27FC236}">
                <a16:creationId xmlns:a16="http://schemas.microsoft.com/office/drawing/2014/main" id="{D9CFA141-267C-4EE6-9740-F0B5F285F99B}"/>
              </a:ext>
            </a:extLst>
          </p:cNvPr>
          <p:cNvSpPr txBox="1"/>
          <p:nvPr/>
        </p:nvSpPr>
        <p:spPr>
          <a:xfrm>
            <a:off x="523936" y="1357338"/>
            <a:ext cx="2233353" cy="3621504"/>
          </a:xfrm>
          <a:prstGeom prst="rect">
            <a:avLst/>
          </a:prstGeom>
          <a:noFill/>
        </p:spPr>
        <p:txBody>
          <a:bodyPr wrap="square" rtlCol="0">
            <a:spAutoFit/>
          </a:bodyPr>
          <a:lstStyle/>
          <a:p>
            <a:pPr algn="ctr">
              <a:spcAft>
                <a:spcPts val="500"/>
              </a:spcAft>
            </a:pPr>
            <a:r>
              <a:rPr lang="en-GB" sz="1050" b="1" dirty="0">
                <a:solidFill>
                  <a:schemeClr val="accent1"/>
                </a:solidFill>
                <a:latin typeface="Nunito Sans" panose="00000500000000000000" pitchFamily="2" charset="0"/>
              </a:rPr>
              <a:t>Cafeteria Menus</a:t>
            </a:r>
          </a:p>
          <a:p>
            <a:pPr algn="ctr">
              <a:spcAft>
                <a:spcPts val="500"/>
              </a:spcAft>
            </a:pPr>
            <a:r>
              <a:rPr lang="en-GB" sz="1050" b="1" dirty="0">
                <a:solidFill>
                  <a:schemeClr val="accent1"/>
                </a:solidFill>
                <a:latin typeface="Nunito Sans" panose="00000500000000000000" pitchFamily="2" charset="0"/>
              </a:rPr>
              <a:t>Major Dates &amp; Events</a:t>
            </a:r>
          </a:p>
          <a:p>
            <a:pPr algn="ctr">
              <a:spcAft>
                <a:spcPts val="500"/>
              </a:spcAft>
            </a:pPr>
            <a:r>
              <a:rPr lang="en-GB" sz="1050" b="1" dirty="0">
                <a:solidFill>
                  <a:schemeClr val="accent1"/>
                </a:solidFill>
                <a:latin typeface="Nunito Sans" panose="00000500000000000000" pitchFamily="2" charset="0"/>
              </a:rPr>
              <a:t>Birthdays</a:t>
            </a:r>
          </a:p>
          <a:p>
            <a:pPr algn="ctr">
              <a:spcAft>
                <a:spcPts val="500"/>
              </a:spcAft>
            </a:pPr>
            <a:r>
              <a:rPr lang="en-GB" sz="1050" b="1" dirty="0">
                <a:solidFill>
                  <a:schemeClr val="accent1"/>
                </a:solidFill>
                <a:latin typeface="Nunito Sans" panose="00000500000000000000" pitchFamily="2" charset="0"/>
              </a:rPr>
              <a:t>Exam results &amp; Dashboards</a:t>
            </a:r>
          </a:p>
          <a:p>
            <a:pPr algn="ctr">
              <a:spcAft>
                <a:spcPts val="500"/>
              </a:spcAft>
            </a:pPr>
            <a:r>
              <a:rPr lang="en-GB" sz="1050" b="1" dirty="0">
                <a:solidFill>
                  <a:schemeClr val="accent1"/>
                </a:solidFill>
                <a:latin typeface="Nunito Sans" panose="00000500000000000000" pitchFamily="2" charset="0"/>
              </a:rPr>
              <a:t>New Professor Appointments</a:t>
            </a:r>
          </a:p>
          <a:p>
            <a:pPr algn="ctr">
              <a:spcAft>
                <a:spcPts val="500"/>
              </a:spcAft>
            </a:pPr>
            <a:r>
              <a:rPr lang="en-GB" sz="1050" b="1" dirty="0">
                <a:solidFill>
                  <a:schemeClr val="accent1"/>
                </a:solidFill>
                <a:latin typeface="Nunito Sans" panose="00000500000000000000" pitchFamily="2" charset="0"/>
              </a:rPr>
              <a:t>Alumni and Sponsors</a:t>
            </a:r>
          </a:p>
          <a:p>
            <a:pPr algn="ctr">
              <a:spcAft>
                <a:spcPts val="500"/>
              </a:spcAft>
            </a:pPr>
            <a:r>
              <a:rPr lang="en-GB" sz="1050" b="1" dirty="0">
                <a:solidFill>
                  <a:schemeClr val="accent1"/>
                </a:solidFill>
                <a:latin typeface="Nunito Sans" panose="00000500000000000000" pitchFamily="2" charset="0"/>
              </a:rPr>
              <a:t>New Subjects and Courses</a:t>
            </a:r>
          </a:p>
          <a:p>
            <a:pPr algn="ctr">
              <a:spcAft>
                <a:spcPts val="500"/>
              </a:spcAft>
            </a:pPr>
            <a:r>
              <a:rPr lang="en-GB" sz="1050" b="1" dirty="0">
                <a:solidFill>
                  <a:schemeClr val="accent1"/>
                </a:solidFill>
                <a:latin typeface="Nunito Sans" panose="00000500000000000000" pitchFamily="2" charset="0"/>
              </a:rPr>
              <a:t>Open Job Offers</a:t>
            </a:r>
          </a:p>
          <a:p>
            <a:pPr algn="ctr">
              <a:spcAft>
                <a:spcPts val="500"/>
              </a:spcAft>
            </a:pPr>
            <a:r>
              <a:rPr lang="en-GB" sz="1050" b="1" dirty="0">
                <a:solidFill>
                  <a:schemeClr val="accent1"/>
                </a:solidFill>
                <a:latin typeface="Nunito Sans" panose="00000500000000000000" pitchFamily="2" charset="0"/>
              </a:rPr>
              <a:t>Social Network Updates</a:t>
            </a:r>
          </a:p>
          <a:p>
            <a:pPr algn="ctr">
              <a:spcAft>
                <a:spcPts val="500"/>
              </a:spcAft>
            </a:pPr>
            <a:r>
              <a:rPr lang="en-GB" sz="1050" b="1" dirty="0">
                <a:solidFill>
                  <a:schemeClr val="accent1"/>
                </a:solidFill>
                <a:latin typeface="Nunito Sans" panose="00000500000000000000" pitchFamily="2" charset="0"/>
              </a:rPr>
              <a:t>Lost and Found</a:t>
            </a:r>
          </a:p>
          <a:p>
            <a:pPr algn="ctr">
              <a:spcAft>
                <a:spcPts val="500"/>
              </a:spcAft>
            </a:pPr>
            <a:r>
              <a:rPr lang="en-GB" sz="1050" b="1" dirty="0">
                <a:solidFill>
                  <a:schemeClr val="accent1"/>
                </a:solidFill>
                <a:latin typeface="Nunito Sans" panose="00000500000000000000" pitchFamily="2" charset="0"/>
              </a:rPr>
              <a:t>Parking Status</a:t>
            </a:r>
          </a:p>
          <a:p>
            <a:pPr algn="ctr">
              <a:spcAft>
                <a:spcPts val="500"/>
              </a:spcAft>
            </a:pPr>
            <a:r>
              <a:rPr lang="en-GB" sz="1050" b="1" dirty="0">
                <a:solidFill>
                  <a:schemeClr val="accent1"/>
                </a:solidFill>
                <a:latin typeface="Nunito Sans" panose="00000500000000000000" pitchFamily="2" charset="0"/>
              </a:rPr>
              <a:t>Stocks, RSS, Weather, Transportation</a:t>
            </a:r>
          </a:p>
          <a:p>
            <a:pPr algn="ctr">
              <a:spcAft>
                <a:spcPts val="500"/>
              </a:spcAft>
            </a:pPr>
            <a:r>
              <a:rPr lang="en-GB" sz="1050" b="1" dirty="0">
                <a:solidFill>
                  <a:schemeClr val="accent1"/>
                </a:solidFill>
                <a:latin typeface="Nunito Sans" panose="00000500000000000000" pitchFamily="2" charset="0"/>
              </a:rPr>
              <a:t>Visitors Today</a:t>
            </a:r>
          </a:p>
          <a:p>
            <a:pPr algn="ctr">
              <a:spcAft>
                <a:spcPts val="500"/>
              </a:spcAft>
            </a:pPr>
            <a:r>
              <a:rPr lang="en-GB" sz="1050" b="1" dirty="0">
                <a:solidFill>
                  <a:schemeClr val="accent1"/>
                </a:solidFill>
                <a:latin typeface="Nunito Sans" panose="00000500000000000000" pitchFamily="2" charset="0"/>
              </a:rPr>
              <a:t>Camera &amp; TV Streaming</a:t>
            </a:r>
          </a:p>
          <a:p>
            <a:pPr algn="l"/>
            <a:endParaRPr lang="en-GB" dirty="0">
              <a:latin typeface="Nunito Sans" panose="00000500000000000000" pitchFamily="2" charset="0"/>
            </a:endParaRPr>
          </a:p>
        </p:txBody>
      </p:sp>
      <p:pic>
        <p:nvPicPr>
          <p:cNvPr id="16" name="Content Placeholder 9">
            <a:extLst>
              <a:ext uri="{FF2B5EF4-FFF2-40B4-BE49-F238E27FC236}">
                <a16:creationId xmlns:a16="http://schemas.microsoft.com/office/drawing/2014/main" id="{F67AA604-D13C-43D7-B22E-59DDEDA80A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pic>
        <p:nvPicPr>
          <p:cNvPr id="8" name="Picture 7">
            <a:extLst>
              <a:ext uri="{FF2B5EF4-FFF2-40B4-BE49-F238E27FC236}">
                <a16:creationId xmlns:a16="http://schemas.microsoft.com/office/drawing/2014/main" id="{89B4356F-15AA-4990-8FE6-0D68F67D967C}"/>
              </a:ext>
            </a:extLst>
          </p:cNvPr>
          <p:cNvPicPr>
            <a:picLocks noChangeAspect="1"/>
          </p:cNvPicPr>
          <p:nvPr/>
        </p:nvPicPr>
        <p:blipFill rotWithShape="1">
          <a:blip r:embed="rId6">
            <a:extLst>
              <a:ext uri="{28A0092B-C50C-407E-A947-70E740481C1C}">
                <a14:useLocalDpi xmlns:a14="http://schemas.microsoft.com/office/drawing/2010/main" val="0"/>
              </a:ext>
            </a:extLst>
          </a:blip>
          <a:srcRect l="20068" r="2432"/>
          <a:stretch/>
        </p:blipFill>
        <p:spPr>
          <a:xfrm>
            <a:off x="3226701" y="790926"/>
            <a:ext cx="5917298" cy="4352574"/>
          </a:xfrm>
          <a:prstGeom prst="rect">
            <a:avLst/>
          </a:prstGeom>
        </p:spPr>
      </p:pic>
    </p:spTree>
    <p:extLst>
      <p:ext uri="{BB962C8B-B14F-4D97-AF65-F5344CB8AC3E}">
        <p14:creationId xmlns:p14="http://schemas.microsoft.com/office/powerpoint/2010/main" val="453828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a:t>	Now let’s talk about your project.</a:t>
            </a:r>
          </a:p>
        </p:txBody>
      </p:sp>
      <p:pic>
        <p:nvPicPr>
          <p:cNvPr id="7" name="Picture 6" descr="spinetix channel partners header image">
            <a:extLst>
              <a:ext uri="{FF2B5EF4-FFF2-40B4-BE49-F238E27FC236}">
                <a16:creationId xmlns:a16="http://schemas.microsoft.com/office/drawing/2014/main" id="{EF686A3B-EC31-441D-80FD-C4427F5A63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82853"/>
            <a:ext cx="9144000" cy="28924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EA0E8EE-6C70-4389-95AC-8B3FBECD1D1E}"/>
              </a:ext>
            </a:extLst>
          </p:cNvPr>
          <p:cNvSpPr txBox="1"/>
          <p:nvPr/>
        </p:nvSpPr>
        <p:spPr>
          <a:xfrm>
            <a:off x="384810" y="4112835"/>
            <a:ext cx="8374380" cy="400110"/>
          </a:xfrm>
          <a:prstGeom prst="rect">
            <a:avLst/>
          </a:prstGeom>
          <a:noFill/>
        </p:spPr>
        <p:txBody>
          <a:bodyPr wrap="square" rtlCol="0">
            <a:spAutoFit/>
          </a:bodyPr>
          <a:lstStyle/>
          <a:p>
            <a:pPr algn="ctr"/>
            <a:r>
              <a:rPr lang="en-US" sz="2000" i="1" dirty="0">
                <a:latin typeface="Nunito Sans ExtraLight" panose="00000300000000000000" pitchFamily="2" charset="0"/>
              </a:rPr>
              <a:t>Contact us at </a:t>
            </a:r>
            <a:r>
              <a:rPr lang="en-US" sz="2000" b="1" i="1" dirty="0">
                <a:latin typeface="Nunito Sans ExtraLight" panose="00000300000000000000" pitchFamily="2" charset="0"/>
              </a:rPr>
              <a:t>sales@spinetix.com</a:t>
            </a:r>
          </a:p>
        </p:txBody>
      </p:sp>
      <p:pic>
        <p:nvPicPr>
          <p:cNvPr id="1026" name="Picture 2" descr="https://www.spinetix.com/sites/default/files/dealer-type-logos/authorized_dealer.png">
            <a:extLst>
              <a:ext uri="{FF2B5EF4-FFF2-40B4-BE49-F238E27FC236}">
                <a16:creationId xmlns:a16="http://schemas.microsoft.com/office/drawing/2014/main" id="{1ECB40C5-6700-4841-9922-8CF7BC8A66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4925" y="3242283"/>
            <a:ext cx="922464" cy="94296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spinetix.com/sites/default/files/dealer-type-logos/csd.png">
            <a:extLst>
              <a:ext uri="{FF2B5EF4-FFF2-40B4-BE49-F238E27FC236}">
                <a16:creationId xmlns:a16="http://schemas.microsoft.com/office/drawing/2014/main" id="{5DB91C2E-B042-4A81-923D-922728C67A6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7926" y="3239411"/>
            <a:ext cx="922465" cy="94219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www.spinetix.com/sites/default/files/dealer-type-logos/cgd.png">
            <a:extLst>
              <a:ext uri="{FF2B5EF4-FFF2-40B4-BE49-F238E27FC236}">
                <a16:creationId xmlns:a16="http://schemas.microsoft.com/office/drawing/2014/main" id="{6EEAC31A-C06D-4AA5-A2E2-AC344F156E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33035" y="3239987"/>
            <a:ext cx="922466" cy="945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65413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884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Content Placeholder 4">
            <a:hlinkClick r:id="rId3"/>
            <a:extLst>
              <a:ext uri="{FF2B5EF4-FFF2-40B4-BE49-F238E27FC236}">
                <a16:creationId xmlns:a16="http://schemas.microsoft.com/office/drawing/2014/main" id="{86AFFF7D-9B59-4AB6-A58D-33E4633359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641" y="4231679"/>
            <a:ext cx="1230717" cy="701210"/>
          </a:xfrm>
          <a:prstGeom prst="rect">
            <a:avLst/>
          </a:prstGeom>
        </p:spPr>
      </p:pic>
      <p:sp>
        <p:nvSpPr>
          <p:cNvPr id="22" name="Isosceles Triangle 21">
            <a:hlinkClick r:id="rId3"/>
            <a:extLst>
              <a:ext uri="{FF2B5EF4-FFF2-40B4-BE49-F238E27FC236}">
                <a16:creationId xmlns:a16="http://schemas.microsoft.com/office/drawing/2014/main" id="{13177110-A714-454D-8635-A964B6C4800A}"/>
              </a:ext>
            </a:extLst>
          </p:cNvPr>
          <p:cNvSpPr/>
          <p:nvPr/>
        </p:nvSpPr>
        <p:spPr>
          <a:xfrm rot="5400000">
            <a:off x="229164" y="4669511"/>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5DD829C-E0DB-4B2C-B4B1-FD608B4C3BFE}"/>
              </a:ext>
            </a:extLst>
          </p:cNvPr>
          <p:cNvSpPr/>
          <p:nvPr/>
        </p:nvSpPr>
        <p:spPr>
          <a:xfrm>
            <a:off x="1690780" y="4125230"/>
            <a:ext cx="3253706" cy="400110"/>
          </a:xfrm>
          <a:prstGeom prst="rect">
            <a:avLst/>
          </a:prstGeom>
        </p:spPr>
        <p:txBody>
          <a:bodyPr wrap="square">
            <a:spAutoFit/>
          </a:bodyPr>
          <a:lstStyle/>
          <a:p>
            <a:r>
              <a:rPr lang="en-GB" sz="1000">
                <a:latin typeface="Nunito Sans" panose="00000500000000000000" pitchFamily="2" charset="0"/>
              </a:rPr>
              <a:t>We rely on a </a:t>
            </a:r>
            <a:r>
              <a:rPr lang="en-GB" sz="1000" i="1">
                <a:solidFill>
                  <a:schemeClr val="accent1"/>
                </a:solidFill>
                <a:latin typeface="Nunito Sans" panose="00000500000000000000" pitchFamily="2" charset="0"/>
              </a:rPr>
              <a:t>trusted ecosystem of partners </a:t>
            </a:r>
            <a:r>
              <a:rPr lang="en-GB" sz="1000">
                <a:latin typeface="Nunito Sans" panose="00000500000000000000" pitchFamily="2" charset="0"/>
              </a:rPr>
              <a:t>and </a:t>
            </a:r>
            <a:r>
              <a:rPr lang="en-GB" sz="1000">
                <a:solidFill>
                  <a:schemeClr val="accent1"/>
                </a:solidFill>
                <a:latin typeface="Nunito Sans" panose="00000500000000000000" pitchFamily="2" charset="0"/>
              </a:rPr>
              <a:t>certified local experts globally in 32 markets</a:t>
            </a:r>
            <a:r>
              <a:rPr lang="en-GB" sz="1000">
                <a:latin typeface="Nunito Sans" panose="00000500000000000000" pitchFamily="2" charset="0"/>
              </a:rPr>
              <a:t>. </a:t>
            </a:r>
          </a:p>
        </p:txBody>
      </p:sp>
      <p:sp>
        <p:nvSpPr>
          <p:cNvPr id="25" name="TextBox 24">
            <a:extLst>
              <a:ext uri="{FF2B5EF4-FFF2-40B4-BE49-F238E27FC236}">
                <a16:creationId xmlns:a16="http://schemas.microsoft.com/office/drawing/2014/main" id="{2BC71D94-C612-4184-9E1E-29B97A1001FA}"/>
              </a:ext>
            </a:extLst>
          </p:cNvPr>
          <p:cNvSpPr txBox="1"/>
          <p:nvPr/>
        </p:nvSpPr>
        <p:spPr>
          <a:xfrm>
            <a:off x="4536828" y="4607290"/>
            <a:ext cx="4366193" cy="400110"/>
          </a:xfrm>
          <a:prstGeom prst="rect">
            <a:avLst/>
          </a:prstGeom>
          <a:noFill/>
        </p:spPr>
        <p:txBody>
          <a:bodyPr wrap="square" rtlCol="0">
            <a:spAutoFit/>
          </a:bodyPr>
          <a:lstStyle/>
          <a:p>
            <a:pPr algn="r"/>
            <a:r>
              <a:rPr lang="en-GB" sz="1000">
                <a:latin typeface="Nunito Sans" panose="00000500000000000000" pitchFamily="2" charset="0"/>
              </a:rPr>
              <a:t>Thanks to our unique </a:t>
            </a:r>
            <a:r>
              <a:rPr lang="en-GB" sz="1000" i="1">
                <a:solidFill>
                  <a:schemeClr val="accent1"/>
                </a:solidFill>
                <a:latin typeface="Nunito Sans" panose="00000500000000000000" pitchFamily="2" charset="0"/>
              </a:rPr>
              <a:t>Digital Signage Academy training program</a:t>
            </a:r>
            <a:r>
              <a:rPr lang="en-GB" sz="1000">
                <a:latin typeface="Nunito Sans" panose="00000500000000000000" pitchFamily="2" charset="0"/>
              </a:rPr>
              <a:t>, we can guarantee expertise and quality support, wherever you may need it.</a:t>
            </a:r>
          </a:p>
        </p:txBody>
      </p:sp>
      <p:cxnSp>
        <p:nvCxnSpPr>
          <p:cNvPr id="27" name="Straight Connector 26">
            <a:extLst>
              <a:ext uri="{FF2B5EF4-FFF2-40B4-BE49-F238E27FC236}">
                <a16:creationId xmlns:a16="http://schemas.microsoft.com/office/drawing/2014/main" id="{9E724544-95BA-45BC-9A19-230E13E64000}"/>
              </a:ext>
            </a:extLst>
          </p:cNvPr>
          <p:cNvCxnSpPr>
            <a:cxnSpLocks/>
          </p:cNvCxnSpPr>
          <p:nvPr/>
        </p:nvCxnSpPr>
        <p:spPr>
          <a:xfrm>
            <a:off x="1811212" y="4561750"/>
            <a:ext cx="6948763"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Content Placeholder 1">
            <a:extLst>
              <a:ext uri="{FF2B5EF4-FFF2-40B4-BE49-F238E27FC236}">
                <a16:creationId xmlns:a16="http://schemas.microsoft.com/office/drawing/2014/main" id="{42EA3C7E-172D-4628-93C8-02D1F6C6AF4D}"/>
              </a:ext>
            </a:extLst>
          </p:cNvPr>
          <p:cNvSpPr txBox="1">
            <a:spLocks/>
          </p:cNvSpPr>
          <p:nvPr/>
        </p:nvSpPr>
        <p:spPr>
          <a:xfrm>
            <a:off x="6518032" y="791632"/>
            <a:ext cx="2625968"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EDUCATION SUCCESS STORIES AT A GLANCE</a:t>
            </a:r>
          </a:p>
        </p:txBody>
      </p:sp>
      <p:pic>
        <p:nvPicPr>
          <p:cNvPr id="29" name="Content Placeholder 9">
            <a:extLst>
              <a:ext uri="{FF2B5EF4-FFF2-40B4-BE49-F238E27FC236}">
                <a16:creationId xmlns:a16="http://schemas.microsoft.com/office/drawing/2014/main" id="{F1076B0A-3742-4363-9214-446DD7472CC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1" name="Title 5">
            <a:extLst>
              <a:ext uri="{FF2B5EF4-FFF2-40B4-BE49-F238E27FC236}">
                <a16:creationId xmlns:a16="http://schemas.microsoft.com/office/drawing/2014/main" id="{342FF6F3-BCC5-4456-8D1A-5ECD51AED3D4}"/>
              </a:ext>
            </a:extLst>
          </p:cNvPr>
          <p:cNvSpPr>
            <a:spLocks noGrp="1"/>
          </p:cNvSpPr>
          <p:nvPr>
            <p:ph type="title"/>
          </p:nvPr>
        </p:nvSpPr>
        <p:spPr>
          <a:xfrm>
            <a:off x="792000" y="72000"/>
            <a:ext cx="7560000" cy="648000"/>
          </a:xfrm>
        </p:spPr>
        <p:txBody>
          <a:bodyPr/>
          <a:lstStyle/>
          <a:p>
            <a:pPr algn="l"/>
            <a:r>
              <a:rPr lang="en-US" sz="2400" dirty="0"/>
              <a:t>We bring your story to life.</a:t>
            </a:r>
            <a:endParaRPr lang="en-GB" sz="2400" dirty="0"/>
          </a:p>
        </p:txBody>
      </p:sp>
      <p:sp>
        <p:nvSpPr>
          <p:cNvPr id="30" name="TextBox 29">
            <a:extLst>
              <a:ext uri="{FF2B5EF4-FFF2-40B4-BE49-F238E27FC236}">
                <a16:creationId xmlns:a16="http://schemas.microsoft.com/office/drawing/2014/main" id="{122977DD-6AFF-4AF4-A9D2-42C84581CDB2}"/>
              </a:ext>
            </a:extLst>
          </p:cNvPr>
          <p:cNvSpPr txBox="1"/>
          <p:nvPr/>
        </p:nvSpPr>
        <p:spPr>
          <a:xfrm>
            <a:off x="6971226" y="4020080"/>
            <a:ext cx="1887603" cy="200055"/>
          </a:xfrm>
          <a:prstGeom prst="rect">
            <a:avLst/>
          </a:prstGeom>
          <a:noFill/>
        </p:spPr>
        <p:txBody>
          <a:bodyPr wrap="square" rtlCol="0">
            <a:spAutoFit/>
          </a:bodyPr>
          <a:lstStyle/>
          <a:p>
            <a:pPr algn="ctr"/>
            <a:r>
              <a:rPr lang="en-US" sz="700" dirty="0">
                <a:latin typeface="Nunito Sans" panose="00000500000000000000" pitchFamily="2" charset="0"/>
              </a:rPr>
              <a:t>DISCOVER MORE: </a:t>
            </a:r>
            <a:r>
              <a:rPr lang="en-US" sz="700" dirty="0">
                <a:latin typeface="Nunito Sans" panose="00000500000000000000" pitchFamily="2" charset="0"/>
                <a:hlinkClick r:id="rId6"/>
              </a:rPr>
              <a:t>spinetix.com/education</a:t>
            </a:r>
            <a:endParaRPr lang="en-US" sz="700" dirty="0">
              <a:latin typeface="Nunito Sans" panose="00000500000000000000" pitchFamily="2" charset="0"/>
            </a:endParaRPr>
          </a:p>
        </p:txBody>
      </p:sp>
      <p:pic>
        <p:nvPicPr>
          <p:cNvPr id="32" name="Picture 2" descr="Our Partners | Denver Broncos Sports Management Institute ...">
            <a:extLst>
              <a:ext uri="{FF2B5EF4-FFF2-40B4-BE49-F238E27FC236}">
                <a16:creationId xmlns:a16="http://schemas.microsoft.com/office/drawing/2014/main" id="{A23AF63B-670D-425A-8689-72B2F84DDD01}"/>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95477" y="2795335"/>
            <a:ext cx="913853" cy="91385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College Credits">
            <a:extLst>
              <a:ext uri="{FF2B5EF4-FFF2-40B4-BE49-F238E27FC236}">
                <a16:creationId xmlns:a16="http://schemas.microsoft.com/office/drawing/2014/main" id="{EE308FA8-3785-4749-BAF9-5022A305426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005670" y="1560989"/>
            <a:ext cx="897351" cy="63811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8" descr="Confucius Institute">
            <a:extLst>
              <a:ext uri="{FF2B5EF4-FFF2-40B4-BE49-F238E27FC236}">
                <a16:creationId xmlns:a16="http://schemas.microsoft.com/office/drawing/2014/main" id="{261FD9BC-9207-4B34-8C92-430B10D983A5}"/>
              </a:ext>
            </a:extLst>
          </p:cNvPr>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t="31614" b="35707"/>
          <a:stretch/>
        </p:blipFill>
        <p:spPr bwMode="auto">
          <a:xfrm>
            <a:off x="7170445" y="3522720"/>
            <a:ext cx="1372318" cy="448472"/>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0" descr="IMD Switzerland MBA: Tackling the admissions interview ...">
            <a:extLst>
              <a:ext uri="{FF2B5EF4-FFF2-40B4-BE49-F238E27FC236}">
                <a16:creationId xmlns:a16="http://schemas.microsoft.com/office/drawing/2014/main" id="{9480043D-20A2-4336-9FA5-0C1D0B3557D7}"/>
              </a:ext>
            </a:extLst>
          </p:cNvPr>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19924" y="1538403"/>
            <a:ext cx="883536" cy="74335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6" descr="Monash University Logo Vector (.EPS) Free Download">
            <a:extLst>
              <a:ext uri="{FF2B5EF4-FFF2-40B4-BE49-F238E27FC236}">
                <a16:creationId xmlns:a16="http://schemas.microsoft.com/office/drawing/2014/main" id="{3C2A660E-014C-4493-AF86-ED9B56FA5879}"/>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19603" y="2365691"/>
            <a:ext cx="693310" cy="515361"/>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University of Sydney &amp; Swiss Federal Institute of ...">
            <a:extLst>
              <a:ext uri="{FF2B5EF4-FFF2-40B4-BE49-F238E27FC236}">
                <a16:creationId xmlns:a16="http://schemas.microsoft.com/office/drawing/2014/main" id="{EBB4643C-A6CB-4492-9B31-26E4ECBC87EC}"/>
              </a:ext>
            </a:extLst>
          </p:cNvPr>
          <p:cNvPicPr>
            <a:picLocks noChangeAspect="1" noChangeArrowheads="1"/>
          </p:cNvPicPr>
          <p:nvPr/>
        </p:nvPicPr>
        <p:blipFill rotWithShape="1">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t="44741"/>
          <a:stretch/>
        </p:blipFill>
        <p:spPr bwMode="auto">
          <a:xfrm>
            <a:off x="6588607" y="1023175"/>
            <a:ext cx="1154778" cy="638116"/>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4" descr="Stanford Logo, Stanford Symbol, Meaning, History and Evolution">
            <a:extLst>
              <a:ext uri="{FF2B5EF4-FFF2-40B4-BE49-F238E27FC236}">
                <a16:creationId xmlns:a16="http://schemas.microsoft.com/office/drawing/2014/main" id="{33BE358C-2799-45E0-9E12-0A7C0DEFE402}"/>
              </a:ext>
            </a:extLst>
          </p:cNvPr>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26241" r="23824"/>
          <a:stretch/>
        </p:blipFill>
        <p:spPr bwMode="auto">
          <a:xfrm>
            <a:off x="8157956" y="2257311"/>
            <a:ext cx="634063" cy="71423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Image result for puyallup school district">
            <a:extLst>
              <a:ext uri="{FF2B5EF4-FFF2-40B4-BE49-F238E27FC236}">
                <a16:creationId xmlns:a16="http://schemas.microsoft.com/office/drawing/2014/main" id="{936E2B91-631B-431E-98B5-AF92A1DB2FB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830176" y="1072048"/>
            <a:ext cx="1125991" cy="488382"/>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Image result for west ada school district">
            <a:extLst>
              <a:ext uri="{FF2B5EF4-FFF2-40B4-BE49-F238E27FC236}">
                <a16:creationId xmlns:a16="http://schemas.microsoft.com/office/drawing/2014/main" id="{D1CF3EF1-135C-4FE5-A6D2-D78A75B03F5F}"/>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176424" y="3022551"/>
            <a:ext cx="555842" cy="55584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9DA8B880-4111-40C3-A73B-11FD3029AF1D}"/>
              </a:ext>
            </a:extLst>
          </p:cNvPr>
          <p:cNvPicPr>
            <a:picLocks noChangeAspect="1"/>
          </p:cNvPicPr>
          <p:nvPr/>
        </p:nvPicPr>
        <p:blipFill rotWithShape="1">
          <a:blip r:embed="rId16">
            <a:extLst>
              <a:ext uri="{28A0092B-C50C-407E-A947-70E740481C1C}">
                <a14:useLocalDpi xmlns:a14="http://schemas.microsoft.com/office/drawing/2010/main" val="0"/>
              </a:ext>
            </a:extLst>
          </a:blip>
          <a:srcRect l="12" t="15022" r="-12" b="2221"/>
          <a:stretch/>
        </p:blipFill>
        <p:spPr>
          <a:xfrm>
            <a:off x="-2740" y="791633"/>
            <a:ext cx="6533161" cy="3140056"/>
          </a:xfrm>
          <a:prstGeom prst="rect">
            <a:avLst/>
          </a:prstGeom>
        </p:spPr>
      </p:pic>
      <p:sp>
        <p:nvSpPr>
          <p:cNvPr id="23" name="Rectangle 22">
            <a:extLst>
              <a:ext uri="{FF2B5EF4-FFF2-40B4-BE49-F238E27FC236}">
                <a16:creationId xmlns:a16="http://schemas.microsoft.com/office/drawing/2014/main" id="{BD961FD2-028A-4FC0-B976-96FD8ABD67F7}"/>
              </a:ext>
            </a:extLst>
          </p:cNvPr>
          <p:cNvSpPr/>
          <p:nvPr/>
        </p:nvSpPr>
        <p:spPr>
          <a:xfrm>
            <a:off x="0" y="39123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5438318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Content Placeholder 9">
            <a:extLst>
              <a:ext uri="{FF2B5EF4-FFF2-40B4-BE49-F238E27FC236}">
                <a16:creationId xmlns:a16="http://schemas.microsoft.com/office/drawing/2014/main" id="{255D3DC9-55D0-4AEC-B367-205111E5D5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pic>
        <p:nvPicPr>
          <p:cNvPr id="29" name="Picture 28">
            <a:extLst>
              <a:ext uri="{FF2B5EF4-FFF2-40B4-BE49-F238E27FC236}">
                <a16:creationId xmlns:a16="http://schemas.microsoft.com/office/drawing/2014/main" id="{2096DB43-172B-4F70-B237-095F4E2A03D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7028" y="1375468"/>
            <a:ext cx="3216447" cy="2144298"/>
          </a:xfrm>
          <a:prstGeom prst="rect">
            <a:avLst/>
          </a:prstGeom>
        </p:spPr>
      </p:pic>
      <p:cxnSp>
        <p:nvCxnSpPr>
          <p:cNvPr id="30" name="Straight Arrow Connector 29">
            <a:extLst>
              <a:ext uri="{FF2B5EF4-FFF2-40B4-BE49-F238E27FC236}">
                <a16:creationId xmlns:a16="http://schemas.microsoft.com/office/drawing/2014/main" id="{3EB567A0-3EB1-49B5-8520-411E21CAEE08}"/>
              </a:ext>
            </a:extLst>
          </p:cNvPr>
          <p:cNvCxnSpPr>
            <a:cxnSpLocks/>
          </p:cNvCxnSpPr>
          <p:nvPr/>
        </p:nvCxnSpPr>
        <p:spPr>
          <a:xfrm flipH="1" flipV="1">
            <a:off x="1856981" y="1493230"/>
            <a:ext cx="441480" cy="22865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A70FFDAD-8E6D-4278-BEC8-038F3039FE3C}"/>
              </a:ext>
            </a:extLst>
          </p:cNvPr>
          <p:cNvCxnSpPr>
            <a:cxnSpLocks/>
          </p:cNvCxnSpPr>
          <p:nvPr/>
        </p:nvCxnSpPr>
        <p:spPr>
          <a:xfrm>
            <a:off x="3522980" y="1290276"/>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88882A5-9D1F-447D-A273-5DB83C06A7E0}"/>
              </a:ext>
            </a:extLst>
          </p:cNvPr>
          <p:cNvCxnSpPr>
            <a:cxnSpLocks/>
          </p:cNvCxnSpPr>
          <p:nvPr/>
        </p:nvCxnSpPr>
        <p:spPr>
          <a:xfrm flipV="1">
            <a:off x="1899406" y="3094112"/>
            <a:ext cx="433946" cy="237023"/>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126AC9B-78DC-4DE6-80FC-1576B8586504}"/>
              </a:ext>
            </a:extLst>
          </p:cNvPr>
          <p:cNvSpPr txBox="1"/>
          <p:nvPr/>
        </p:nvSpPr>
        <p:spPr>
          <a:xfrm>
            <a:off x="2986385" y="1013277"/>
            <a:ext cx="1097732" cy="276999"/>
          </a:xfrm>
          <a:prstGeom prst="rect">
            <a:avLst/>
          </a:prstGeom>
          <a:noFill/>
        </p:spPr>
        <p:txBody>
          <a:bodyPr wrap="square" rtlCol="0">
            <a:spAutoFit/>
          </a:bodyPr>
          <a:lstStyle/>
          <a:p>
            <a:r>
              <a:rPr lang="en-GB" sz="1200" dirty="0">
                <a:latin typeface="Nunito Sans" panose="00000500000000000000" pitchFamily="2" charset="0"/>
              </a:rPr>
              <a:t>MARKETING</a:t>
            </a:r>
          </a:p>
        </p:txBody>
      </p:sp>
      <p:sp>
        <p:nvSpPr>
          <p:cNvPr id="35" name="TextBox 34">
            <a:extLst>
              <a:ext uri="{FF2B5EF4-FFF2-40B4-BE49-F238E27FC236}">
                <a16:creationId xmlns:a16="http://schemas.microsoft.com/office/drawing/2014/main" id="{FC09B89F-FA5B-4075-8122-F9E3B2E18392}"/>
              </a:ext>
            </a:extLst>
          </p:cNvPr>
          <p:cNvSpPr txBox="1"/>
          <p:nvPr/>
        </p:nvSpPr>
        <p:spPr>
          <a:xfrm>
            <a:off x="1025177" y="3265884"/>
            <a:ext cx="947315" cy="276999"/>
          </a:xfrm>
          <a:prstGeom prst="rect">
            <a:avLst/>
          </a:prstGeom>
          <a:noFill/>
        </p:spPr>
        <p:txBody>
          <a:bodyPr wrap="square" rtlCol="0">
            <a:spAutoFit/>
          </a:bodyPr>
          <a:lstStyle/>
          <a:p>
            <a:pPr algn="ctr"/>
            <a:r>
              <a:rPr lang="en-GB" sz="1200" dirty="0">
                <a:latin typeface="Nunito Sans" panose="00000500000000000000" pitchFamily="2" charset="0"/>
              </a:rPr>
              <a:t>ALUMNI</a:t>
            </a:r>
          </a:p>
        </p:txBody>
      </p:sp>
      <p:sp>
        <p:nvSpPr>
          <p:cNvPr id="36" name="TextBox 35">
            <a:extLst>
              <a:ext uri="{FF2B5EF4-FFF2-40B4-BE49-F238E27FC236}">
                <a16:creationId xmlns:a16="http://schemas.microsoft.com/office/drawing/2014/main" id="{3D32BD97-BF79-4AEE-BEC5-B120DA3A15D5}"/>
              </a:ext>
            </a:extLst>
          </p:cNvPr>
          <p:cNvSpPr txBox="1"/>
          <p:nvPr/>
        </p:nvSpPr>
        <p:spPr>
          <a:xfrm>
            <a:off x="3123192" y="3607092"/>
            <a:ext cx="846707" cy="276999"/>
          </a:xfrm>
          <a:prstGeom prst="rect">
            <a:avLst/>
          </a:prstGeom>
          <a:noFill/>
        </p:spPr>
        <p:txBody>
          <a:bodyPr wrap="none" rtlCol="0">
            <a:spAutoFit/>
          </a:bodyPr>
          <a:lstStyle/>
          <a:p>
            <a:r>
              <a:rPr lang="en-GB" sz="1200" dirty="0">
                <a:latin typeface="Nunito Sans" panose="00000500000000000000" pitchFamily="2" charset="0"/>
              </a:rPr>
              <a:t>DONORS</a:t>
            </a:r>
          </a:p>
        </p:txBody>
      </p:sp>
      <p:sp>
        <p:nvSpPr>
          <p:cNvPr id="37" name="TextBox 36">
            <a:extLst>
              <a:ext uri="{FF2B5EF4-FFF2-40B4-BE49-F238E27FC236}">
                <a16:creationId xmlns:a16="http://schemas.microsoft.com/office/drawing/2014/main" id="{A908AB43-F7B0-4726-871A-5DC2FF264C36}"/>
              </a:ext>
            </a:extLst>
          </p:cNvPr>
          <p:cNvSpPr txBox="1"/>
          <p:nvPr/>
        </p:nvSpPr>
        <p:spPr>
          <a:xfrm>
            <a:off x="5402683" y="2269456"/>
            <a:ext cx="1165704" cy="461665"/>
          </a:xfrm>
          <a:prstGeom prst="rect">
            <a:avLst/>
          </a:prstGeom>
          <a:noFill/>
        </p:spPr>
        <p:txBody>
          <a:bodyPr wrap="none" rtlCol="0">
            <a:spAutoFit/>
          </a:bodyPr>
          <a:lstStyle/>
          <a:p>
            <a:r>
              <a:rPr lang="en-GB" sz="1200" dirty="0">
                <a:latin typeface="Nunito Sans" panose="00000500000000000000" pitchFamily="2" charset="0"/>
              </a:rPr>
              <a:t>OPERATIONS</a:t>
            </a:r>
          </a:p>
          <a:p>
            <a:r>
              <a:rPr lang="en-GB" sz="1200" dirty="0">
                <a:latin typeface="Nunito Sans" panose="00000500000000000000" pitchFamily="2" charset="0"/>
              </a:rPr>
              <a:t>&amp; SUPPLIERS</a:t>
            </a:r>
          </a:p>
        </p:txBody>
      </p:sp>
      <p:sp>
        <p:nvSpPr>
          <p:cNvPr id="38" name="TextBox 37">
            <a:extLst>
              <a:ext uri="{FF2B5EF4-FFF2-40B4-BE49-F238E27FC236}">
                <a16:creationId xmlns:a16="http://schemas.microsoft.com/office/drawing/2014/main" id="{776D00BC-5AE9-48ED-9348-F4C7F9E06FD7}"/>
              </a:ext>
            </a:extLst>
          </p:cNvPr>
          <p:cNvSpPr txBox="1"/>
          <p:nvPr/>
        </p:nvSpPr>
        <p:spPr>
          <a:xfrm>
            <a:off x="5152225" y="3333414"/>
            <a:ext cx="1009635" cy="276999"/>
          </a:xfrm>
          <a:prstGeom prst="rect">
            <a:avLst/>
          </a:prstGeom>
          <a:noFill/>
        </p:spPr>
        <p:txBody>
          <a:bodyPr wrap="square" rtlCol="0">
            <a:spAutoFit/>
          </a:bodyPr>
          <a:lstStyle/>
          <a:p>
            <a:r>
              <a:rPr lang="en-GB" sz="1200" dirty="0">
                <a:latin typeface="Nunito Sans" panose="00000500000000000000" pitchFamily="2" charset="0"/>
              </a:rPr>
              <a:t>STUDENTS</a:t>
            </a:r>
          </a:p>
        </p:txBody>
      </p:sp>
      <p:sp>
        <p:nvSpPr>
          <p:cNvPr id="40" name="TextBox 39">
            <a:extLst>
              <a:ext uri="{FF2B5EF4-FFF2-40B4-BE49-F238E27FC236}">
                <a16:creationId xmlns:a16="http://schemas.microsoft.com/office/drawing/2014/main" id="{4A8EE26A-890A-46C9-8314-C63B9264DA05}"/>
              </a:ext>
            </a:extLst>
          </p:cNvPr>
          <p:cNvSpPr txBox="1"/>
          <p:nvPr/>
        </p:nvSpPr>
        <p:spPr>
          <a:xfrm>
            <a:off x="5004980" y="1201834"/>
            <a:ext cx="1453557" cy="276999"/>
          </a:xfrm>
          <a:prstGeom prst="rect">
            <a:avLst/>
          </a:prstGeom>
          <a:noFill/>
        </p:spPr>
        <p:txBody>
          <a:bodyPr wrap="square" rtlCol="0">
            <a:spAutoFit/>
          </a:bodyPr>
          <a:lstStyle/>
          <a:p>
            <a:r>
              <a:rPr lang="en-GB" sz="1200" dirty="0">
                <a:latin typeface="Nunito Sans" panose="00000500000000000000" pitchFamily="2" charset="0"/>
              </a:rPr>
              <a:t>MANAGEMENT</a:t>
            </a:r>
          </a:p>
        </p:txBody>
      </p:sp>
      <p:cxnSp>
        <p:nvCxnSpPr>
          <p:cNvPr id="41" name="Straight Arrow Connector 40">
            <a:extLst>
              <a:ext uri="{FF2B5EF4-FFF2-40B4-BE49-F238E27FC236}">
                <a16:creationId xmlns:a16="http://schemas.microsoft.com/office/drawing/2014/main" id="{AB250E3C-6800-4497-8709-61F9799F8FAE}"/>
              </a:ext>
            </a:extLst>
          </p:cNvPr>
          <p:cNvCxnSpPr>
            <a:cxnSpLocks/>
          </p:cNvCxnSpPr>
          <p:nvPr/>
        </p:nvCxnSpPr>
        <p:spPr>
          <a:xfrm flipV="1">
            <a:off x="4777290" y="1493230"/>
            <a:ext cx="414814" cy="2459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19EC0E82-CAEE-41A8-9B15-77F406F9D0D4}"/>
              </a:ext>
            </a:extLst>
          </p:cNvPr>
          <p:cNvCxnSpPr>
            <a:cxnSpLocks/>
          </p:cNvCxnSpPr>
          <p:nvPr/>
        </p:nvCxnSpPr>
        <p:spPr>
          <a:xfrm>
            <a:off x="4842068"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Title 5">
            <a:extLst>
              <a:ext uri="{FF2B5EF4-FFF2-40B4-BE49-F238E27FC236}">
                <a16:creationId xmlns:a16="http://schemas.microsoft.com/office/drawing/2014/main" id="{59244E4E-674D-412A-A003-DC7986C696BC}"/>
              </a:ext>
            </a:extLst>
          </p:cNvPr>
          <p:cNvSpPr>
            <a:spLocks noGrp="1"/>
          </p:cNvSpPr>
          <p:nvPr>
            <p:ph type="title"/>
          </p:nvPr>
        </p:nvSpPr>
        <p:spPr>
          <a:xfrm>
            <a:off x="792000" y="72000"/>
            <a:ext cx="7560000" cy="648000"/>
          </a:xfrm>
        </p:spPr>
        <p:txBody>
          <a:bodyPr/>
          <a:lstStyle/>
          <a:p>
            <a:pPr algn="l"/>
            <a:r>
              <a:rPr lang="en-US" sz="2400"/>
              <a:t>You bring people closer together.</a:t>
            </a:r>
            <a:endParaRPr lang="en-GB" sz="2400"/>
          </a:p>
        </p:txBody>
      </p:sp>
      <p:pic>
        <p:nvPicPr>
          <p:cNvPr id="6" name="Picture 5">
            <a:extLst>
              <a:ext uri="{FF2B5EF4-FFF2-40B4-BE49-F238E27FC236}">
                <a16:creationId xmlns:a16="http://schemas.microsoft.com/office/drawing/2014/main" id="{C7367D06-4F4D-44E2-BEB9-E9E11D8E10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69069" y="2619244"/>
            <a:ext cx="3786386" cy="2524256"/>
          </a:xfrm>
          <a:prstGeom prst="rect">
            <a:avLst/>
          </a:prstGeom>
        </p:spPr>
      </p:pic>
      <p:cxnSp>
        <p:nvCxnSpPr>
          <p:cNvPr id="21" name="Straight Arrow Connector 20">
            <a:extLst>
              <a:ext uri="{FF2B5EF4-FFF2-40B4-BE49-F238E27FC236}">
                <a16:creationId xmlns:a16="http://schemas.microsoft.com/office/drawing/2014/main" id="{E7D1DD53-DF0E-4B74-A9EA-18406C45D065}"/>
              </a:ext>
            </a:extLst>
          </p:cNvPr>
          <p:cNvCxnSpPr>
            <a:cxnSpLocks/>
          </p:cNvCxnSpPr>
          <p:nvPr/>
        </p:nvCxnSpPr>
        <p:spPr>
          <a:xfrm>
            <a:off x="3532735" y="3077762"/>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0B1137A1-C697-4575-975D-8A44A250DD1A}"/>
              </a:ext>
            </a:extLst>
          </p:cNvPr>
          <p:cNvCxnSpPr>
            <a:cxnSpLocks/>
          </p:cNvCxnSpPr>
          <p:nvPr/>
        </p:nvCxnSpPr>
        <p:spPr>
          <a:xfrm>
            <a:off x="1713755"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5853C58-84DE-4DC9-A145-B78FF6848FE5}"/>
              </a:ext>
            </a:extLst>
          </p:cNvPr>
          <p:cNvSpPr txBox="1"/>
          <p:nvPr/>
        </p:nvSpPr>
        <p:spPr>
          <a:xfrm>
            <a:off x="445028" y="1013277"/>
            <a:ext cx="1481995" cy="461665"/>
          </a:xfrm>
          <a:prstGeom prst="rect">
            <a:avLst/>
          </a:prstGeom>
          <a:noFill/>
        </p:spPr>
        <p:txBody>
          <a:bodyPr wrap="square" rtlCol="0">
            <a:spAutoFit/>
          </a:bodyPr>
          <a:lstStyle/>
          <a:p>
            <a:pPr algn="ctr"/>
            <a:r>
              <a:rPr lang="en-GB" sz="1200" dirty="0">
                <a:latin typeface="Nunito Sans" panose="00000500000000000000" pitchFamily="2" charset="0"/>
              </a:rPr>
              <a:t>EXTERNAL STAKEHOLDERS</a:t>
            </a:r>
          </a:p>
        </p:txBody>
      </p:sp>
      <p:sp>
        <p:nvSpPr>
          <p:cNvPr id="20" name="TextBox 19">
            <a:extLst>
              <a:ext uri="{FF2B5EF4-FFF2-40B4-BE49-F238E27FC236}">
                <a16:creationId xmlns:a16="http://schemas.microsoft.com/office/drawing/2014/main" id="{3F71C43E-C582-4DF0-B475-DCBA1B3A80A0}"/>
              </a:ext>
            </a:extLst>
          </p:cNvPr>
          <p:cNvSpPr txBox="1"/>
          <p:nvPr/>
        </p:nvSpPr>
        <p:spPr>
          <a:xfrm>
            <a:off x="691799" y="2248293"/>
            <a:ext cx="1009635" cy="276999"/>
          </a:xfrm>
          <a:prstGeom prst="rect">
            <a:avLst/>
          </a:prstGeom>
          <a:noFill/>
        </p:spPr>
        <p:txBody>
          <a:bodyPr wrap="square" rtlCol="0">
            <a:spAutoFit/>
          </a:bodyPr>
          <a:lstStyle/>
          <a:p>
            <a:r>
              <a:rPr lang="en-GB" sz="1200" dirty="0">
                <a:latin typeface="Nunito Sans" panose="00000500000000000000" pitchFamily="2" charset="0"/>
              </a:rPr>
              <a:t>TEACHERS</a:t>
            </a:r>
          </a:p>
        </p:txBody>
      </p:sp>
      <p:cxnSp>
        <p:nvCxnSpPr>
          <p:cNvPr id="24" name="Straight Arrow Connector 23">
            <a:extLst>
              <a:ext uri="{FF2B5EF4-FFF2-40B4-BE49-F238E27FC236}">
                <a16:creationId xmlns:a16="http://schemas.microsoft.com/office/drawing/2014/main" id="{F99EFAF6-D46F-44A6-9C47-1B87E09EE658}"/>
              </a:ext>
            </a:extLst>
          </p:cNvPr>
          <p:cNvCxnSpPr>
            <a:cxnSpLocks/>
          </p:cNvCxnSpPr>
          <p:nvPr/>
        </p:nvCxnSpPr>
        <p:spPr>
          <a:xfrm flipH="1" flipV="1">
            <a:off x="4763957" y="3108180"/>
            <a:ext cx="441480" cy="22865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8971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a:t>	Why?</a:t>
            </a:r>
          </a:p>
        </p:txBody>
      </p:sp>
      <p:sp>
        <p:nvSpPr>
          <p:cNvPr id="48" name="Content Placeholder 1">
            <a:extLst>
              <a:ext uri="{FF2B5EF4-FFF2-40B4-BE49-F238E27FC236}">
                <a16:creationId xmlns:a16="http://schemas.microsoft.com/office/drawing/2014/main" id="{D2908FFC-CE6B-44EC-B03D-401ACBE9734D}"/>
              </a:ext>
            </a:extLst>
          </p:cNvPr>
          <p:cNvSpPr txBox="1">
            <a:spLocks/>
          </p:cNvSpPr>
          <p:nvPr/>
        </p:nvSpPr>
        <p:spPr>
          <a:xfrm>
            <a:off x="5397018" y="3272718"/>
            <a:ext cx="3450713" cy="682280"/>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Bef>
                <a:spcPts val="0"/>
              </a:spcBef>
              <a:spcAft>
                <a:spcPts val="600"/>
              </a:spcAft>
            </a:pPr>
            <a:r>
              <a:rPr lang="en-US" sz="1100" dirty="0">
                <a:solidFill>
                  <a:schemeClr val="tx1"/>
                </a:solidFill>
                <a:latin typeface="Nunito Sans Light" panose="00000400000000000000" pitchFamily="2" charset="0"/>
              </a:rPr>
              <a:t>Video content relating to extracurricular activities on sports clubs, movie nights, other events. Interactive activities, quizzes, and games throughout campus.</a:t>
            </a:r>
            <a:endParaRPr lang="en-GB" sz="1100" dirty="0">
              <a:solidFill>
                <a:schemeClr val="tx2"/>
              </a:solidFill>
              <a:latin typeface="Nunito Sans Light" panose="00000400000000000000" pitchFamily="2" charset="0"/>
            </a:endParaRPr>
          </a:p>
        </p:txBody>
      </p:sp>
      <p:sp>
        <p:nvSpPr>
          <p:cNvPr id="50" name="Content Placeholder 1">
            <a:extLst>
              <a:ext uri="{FF2B5EF4-FFF2-40B4-BE49-F238E27FC236}">
                <a16:creationId xmlns:a16="http://schemas.microsoft.com/office/drawing/2014/main" id="{977F08BE-0BD1-4934-A111-036C9A72412B}"/>
              </a:ext>
            </a:extLst>
          </p:cNvPr>
          <p:cNvSpPr txBox="1">
            <a:spLocks/>
          </p:cNvSpPr>
          <p:nvPr/>
        </p:nvSpPr>
        <p:spPr>
          <a:xfrm>
            <a:off x="1228790" y="2028611"/>
            <a:ext cx="2886010" cy="663651"/>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GB" sz="1100" dirty="0">
                <a:solidFill>
                  <a:schemeClr val="tx1"/>
                </a:solidFill>
                <a:latin typeface="Nunito Sans Light" panose="00000400000000000000" pitchFamily="2" charset="0"/>
              </a:rPr>
              <a:t>Show useful information on display. Department news, events, class schedules. </a:t>
            </a:r>
            <a:r>
              <a:rPr lang="en-GB" sz="1100" dirty="0">
                <a:solidFill>
                  <a:schemeClr val="tx2"/>
                </a:solidFill>
                <a:latin typeface="Nunito Sans Light" panose="00000400000000000000" pitchFamily="2" charset="0"/>
              </a:rPr>
              <a:t>Data-driven</a:t>
            </a:r>
            <a:r>
              <a:rPr lang="en-GB" sz="1100" dirty="0">
                <a:solidFill>
                  <a:schemeClr val="tx1"/>
                </a:solidFill>
                <a:latin typeface="Nunito Sans Light" panose="00000400000000000000" pitchFamily="2" charset="0"/>
              </a:rPr>
              <a:t> and </a:t>
            </a:r>
            <a:r>
              <a:rPr lang="en-GB" sz="1100" dirty="0">
                <a:solidFill>
                  <a:schemeClr val="tx2"/>
                </a:solidFill>
                <a:latin typeface="Nunito Sans Light" panose="00000400000000000000" pitchFamily="2" charset="0"/>
              </a:rPr>
              <a:t>automated </a:t>
            </a:r>
            <a:r>
              <a:rPr lang="en-GB" sz="1100" dirty="0">
                <a:solidFill>
                  <a:schemeClr val="tx1"/>
                </a:solidFill>
                <a:latin typeface="Nunito Sans Light" panose="00000400000000000000" pitchFamily="2" charset="0"/>
              </a:rPr>
              <a:t>content</a:t>
            </a:r>
            <a:r>
              <a:rPr lang="en-GB" sz="1100" dirty="0">
                <a:solidFill>
                  <a:schemeClr val="tx2"/>
                </a:solidFill>
                <a:latin typeface="Nunito Sans Light" panose="00000400000000000000" pitchFamily="2" charset="0"/>
              </a:rPr>
              <a:t>.</a:t>
            </a:r>
            <a:r>
              <a:rPr lang="en-GB" sz="1100" dirty="0">
                <a:solidFill>
                  <a:schemeClr val="tx1"/>
                </a:solidFill>
                <a:latin typeface="Nunito Sans Light" panose="00000400000000000000" pitchFamily="2" charset="0"/>
              </a:rPr>
              <a:t> </a:t>
            </a:r>
          </a:p>
        </p:txBody>
      </p:sp>
      <p:sp>
        <p:nvSpPr>
          <p:cNvPr id="29" name="TextBox 28">
            <a:extLst>
              <a:ext uri="{FF2B5EF4-FFF2-40B4-BE49-F238E27FC236}">
                <a16:creationId xmlns:a16="http://schemas.microsoft.com/office/drawing/2014/main" id="{33158807-7484-48F4-9FDF-E1C3DAC8C0A4}"/>
              </a:ext>
            </a:extLst>
          </p:cNvPr>
          <p:cNvSpPr txBox="1"/>
          <p:nvPr/>
        </p:nvSpPr>
        <p:spPr>
          <a:xfrm>
            <a:off x="1258227" y="1566946"/>
            <a:ext cx="2932268" cy="461665"/>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INFORM &amp; CONNECT WITH VISITORS, STUDENTS &amp; STAFF</a:t>
            </a:r>
          </a:p>
        </p:txBody>
      </p:sp>
      <p:sp>
        <p:nvSpPr>
          <p:cNvPr id="34" name="TextBox 33">
            <a:extLst>
              <a:ext uri="{FF2B5EF4-FFF2-40B4-BE49-F238E27FC236}">
                <a16:creationId xmlns:a16="http://schemas.microsoft.com/office/drawing/2014/main" id="{5D70C69A-CB0D-4056-8EC1-4C9707809156}"/>
              </a:ext>
            </a:extLst>
          </p:cNvPr>
          <p:cNvSpPr txBox="1"/>
          <p:nvPr/>
        </p:nvSpPr>
        <p:spPr>
          <a:xfrm>
            <a:off x="5380763" y="2980374"/>
            <a:ext cx="3689086"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GRAB ATTENTION, CREATE AN AMBIANCE</a:t>
            </a:r>
          </a:p>
        </p:txBody>
      </p:sp>
      <p:sp>
        <p:nvSpPr>
          <p:cNvPr id="41" name="TextBox 40">
            <a:extLst>
              <a:ext uri="{FF2B5EF4-FFF2-40B4-BE49-F238E27FC236}">
                <a16:creationId xmlns:a16="http://schemas.microsoft.com/office/drawing/2014/main" id="{78185732-7E11-4C55-AC43-2FBB953974F2}"/>
              </a:ext>
            </a:extLst>
          </p:cNvPr>
          <p:cNvSpPr txBox="1"/>
          <p:nvPr/>
        </p:nvSpPr>
        <p:spPr>
          <a:xfrm>
            <a:off x="5397018" y="1543221"/>
            <a:ext cx="3250886"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IMPROVE EFFICIENCY </a:t>
            </a:r>
          </a:p>
        </p:txBody>
      </p:sp>
      <p:sp>
        <p:nvSpPr>
          <p:cNvPr id="47" name="TextBox 46">
            <a:extLst>
              <a:ext uri="{FF2B5EF4-FFF2-40B4-BE49-F238E27FC236}">
                <a16:creationId xmlns:a16="http://schemas.microsoft.com/office/drawing/2014/main" id="{2E225712-7428-48E8-AF06-17C38B08FA5F}"/>
              </a:ext>
            </a:extLst>
          </p:cNvPr>
          <p:cNvSpPr txBox="1"/>
          <p:nvPr/>
        </p:nvSpPr>
        <p:spPr>
          <a:xfrm>
            <a:off x="1228790" y="2978349"/>
            <a:ext cx="3198953" cy="276999"/>
          </a:xfrm>
          <a:prstGeom prst="rect">
            <a:avLst/>
          </a:prstGeom>
          <a:noFill/>
        </p:spPr>
        <p:txBody>
          <a:bodyPr wrap="square" rtlCol="0">
            <a:spAutoFit/>
          </a:bodyPr>
          <a:lstStyle/>
          <a:p>
            <a:r>
              <a:rPr lang="en-US" sz="1200">
                <a:solidFill>
                  <a:schemeClr val="tx2"/>
                </a:solidFill>
                <a:latin typeface="Nunito Sans SemiBold" panose="00000700000000000000" pitchFamily="2" charset="0"/>
              </a:rPr>
              <a:t>REDUCE YOUR COSTS</a:t>
            </a:r>
          </a:p>
        </p:txBody>
      </p:sp>
      <p:sp>
        <p:nvSpPr>
          <p:cNvPr id="52" name="Content Placeholder 1">
            <a:extLst>
              <a:ext uri="{FF2B5EF4-FFF2-40B4-BE49-F238E27FC236}">
                <a16:creationId xmlns:a16="http://schemas.microsoft.com/office/drawing/2014/main" id="{543BA3BD-D13D-424A-A480-98DC701C1403}"/>
              </a:ext>
            </a:extLst>
          </p:cNvPr>
          <p:cNvSpPr txBox="1">
            <a:spLocks/>
          </p:cNvSpPr>
          <p:nvPr/>
        </p:nvSpPr>
        <p:spPr>
          <a:xfrm>
            <a:off x="1228790" y="3278290"/>
            <a:ext cx="2821615" cy="741345"/>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GB" sz="1100" dirty="0">
                <a:solidFill>
                  <a:schemeClr val="tx2"/>
                </a:solidFill>
                <a:latin typeface="Nunito Sans Light" panose="00000400000000000000" pitchFamily="2" charset="0"/>
              </a:rPr>
              <a:t>Easy-to-update content</a:t>
            </a:r>
            <a:r>
              <a:rPr lang="en-GB" sz="1100" dirty="0">
                <a:solidFill>
                  <a:schemeClr val="tx1"/>
                </a:solidFill>
                <a:latin typeface="Nunito Sans Light" panose="00000400000000000000" pitchFamily="2" charset="0"/>
              </a:rPr>
              <a:t> that eliminates static printed signage</a:t>
            </a:r>
            <a:r>
              <a:rPr lang="en-GB" sz="1100" dirty="0">
                <a:solidFill>
                  <a:schemeClr val="tx1">
                    <a:lumMod val="50000"/>
                    <a:lumOff val="50000"/>
                  </a:schemeClr>
                </a:solidFill>
                <a:latin typeface="Nunito Sans Light" panose="00000400000000000000" pitchFamily="2" charset="0"/>
              </a:rPr>
              <a:t>. </a:t>
            </a:r>
            <a:r>
              <a:rPr lang="en-GB" sz="1100" dirty="0">
                <a:solidFill>
                  <a:schemeClr val="tx2"/>
                </a:solidFill>
                <a:latin typeface="Nunito Sans Light" panose="00000400000000000000" pitchFamily="2" charset="0"/>
              </a:rPr>
              <a:t>Reach students and staff easier.</a:t>
            </a:r>
            <a:r>
              <a:rPr lang="en-GB" sz="1100" dirty="0">
                <a:solidFill>
                  <a:schemeClr val="tx1"/>
                </a:solidFill>
                <a:latin typeface="Nunito Sans Light" panose="00000400000000000000" pitchFamily="2" charset="0"/>
              </a:rPr>
              <a:t> </a:t>
            </a:r>
          </a:p>
          <a:p>
            <a:pPr algn="just"/>
            <a:endParaRPr lang="en-US" sz="800" dirty="0">
              <a:solidFill>
                <a:schemeClr val="bg2"/>
              </a:solidFill>
              <a:latin typeface="Nunito Sans ExtraLight" panose="00000300000000000000" pitchFamily="2" charset="0"/>
            </a:endParaRPr>
          </a:p>
        </p:txBody>
      </p:sp>
      <p:pic>
        <p:nvPicPr>
          <p:cNvPr id="57" name="Picture 56">
            <a:extLst>
              <a:ext uri="{FF2B5EF4-FFF2-40B4-BE49-F238E27FC236}">
                <a16:creationId xmlns:a16="http://schemas.microsoft.com/office/drawing/2014/main" id="{77E635EA-48FD-4B52-94A3-DF62807424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389"/>
          <a:stretch/>
        </p:blipFill>
        <p:spPr>
          <a:xfrm>
            <a:off x="296269" y="2885501"/>
            <a:ext cx="798094" cy="850062"/>
          </a:xfrm>
          <a:prstGeom prst="rect">
            <a:avLst/>
          </a:prstGeom>
        </p:spPr>
      </p:pic>
      <p:pic>
        <p:nvPicPr>
          <p:cNvPr id="28" name="Content Placeholder 9">
            <a:extLst>
              <a:ext uri="{FF2B5EF4-FFF2-40B4-BE49-F238E27FC236}">
                <a16:creationId xmlns:a16="http://schemas.microsoft.com/office/drawing/2014/main" id="{F979F382-727E-45E5-B329-B32D728B4C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0" name="Content Placeholder 1">
            <a:extLst>
              <a:ext uri="{FF2B5EF4-FFF2-40B4-BE49-F238E27FC236}">
                <a16:creationId xmlns:a16="http://schemas.microsoft.com/office/drawing/2014/main" id="{B4A8289B-AE10-46D5-B04E-E9B612B1FFE4}"/>
              </a:ext>
            </a:extLst>
          </p:cNvPr>
          <p:cNvSpPr txBox="1">
            <a:spLocks/>
          </p:cNvSpPr>
          <p:nvPr/>
        </p:nvSpPr>
        <p:spPr>
          <a:xfrm>
            <a:off x="5440004" y="1838315"/>
            <a:ext cx="3250886" cy="663651"/>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GB" sz="1100" dirty="0">
                <a:solidFill>
                  <a:schemeClr val="tx1"/>
                </a:solidFill>
                <a:latin typeface="Nunito Sans Light" panose="00000400000000000000" pitchFamily="2" charset="0"/>
              </a:rPr>
              <a:t>Make your facilities easily accessible at all times with up-to-date campus </a:t>
            </a:r>
            <a:r>
              <a:rPr lang="en-GB" sz="1100" dirty="0">
                <a:solidFill>
                  <a:schemeClr val="tx2"/>
                </a:solidFill>
                <a:latin typeface="Nunito Sans Light" panose="00000400000000000000" pitchFamily="2" charset="0"/>
              </a:rPr>
              <a:t>wayfinding</a:t>
            </a:r>
            <a:r>
              <a:rPr lang="en-GB" sz="1100" dirty="0">
                <a:solidFill>
                  <a:schemeClr val="tx1"/>
                </a:solidFill>
                <a:latin typeface="Nunito Sans Light" panose="00000400000000000000" pitchFamily="2" charset="0"/>
              </a:rPr>
              <a:t> information as well as with </a:t>
            </a:r>
            <a:r>
              <a:rPr lang="en-GB" sz="1100" dirty="0">
                <a:solidFill>
                  <a:schemeClr val="tx2"/>
                </a:solidFill>
                <a:latin typeface="Nunito Sans Light" panose="00000400000000000000" pitchFamily="2" charset="0"/>
              </a:rPr>
              <a:t>emergency and evacuation alerts.</a:t>
            </a:r>
            <a:endParaRPr lang="en-US" sz="800" dirty="0">
              <a:solidFill>
                <a:schemeClr val="bg2"/>
              </a:solidFill>
              <a:latin typeface="Nunito Sans Light" panose="00000400000000000000" pitchFamily="2" charset="0"/>
            </a:endParaRPr>
          </a:p>
        </p:txBody>
      </p:sp>
      <p:pic>
        <p:nvPicPr>
          <p:cNvPr id="12" name="Picture 11">
            <a:extLst>
              <a:ext uri="{FF2B5EF4-FFF2-40B4-BE49-F238E27FC236}">
                <a16:creationId xmlns:a16="http://schemas.microsoft.com/office/drawing/2014/main" id="{586A86D2-D28A-4C2F-B628-3BA26AA5D0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4857" y="1606927"/>
            <a:ext cx="851182" cy="622721"/>
          </a:xfrm>
          <a:prstGeom prst="rect">
            <a:avLst/>
          </a:prstGeom>
        </p:spPr>
      </p:pic>
      <p:pic>
        <p:nvPicPr>
          <p:cNvPr id="23" name="Picture 22">
            <a:extLst>
              <a:ext uri="{FF2B5EF4-FFF2-40B4-BE49-F238E27FC236}">
                <a16:creationId xmlns:a16="http://schemas.microsoft.com/office/drawing/2014/main" id="{6703ED54-A895-43C6-9FDB-4369C0331A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30602" y="3031833"/>
            <a:ext cx="745645" cy="745645"/>
          </a:xfrm>
          <a:prstGeom prst="rect">
            <a:avLst/>
          </a:prstGeom>
        </p:spPr>
      </p:pic>
      <p:pic>
        <p:nvPicPr>
          <p:cNvPr id="3" name="Picture 2">
            <a:extLst>
              <a:ext uri="{FF2B5EF4-FFF2-40B4-BE49-F238E27FC236}">
                <a16:creationId xmlns:a16="http://schemas.microsoft.com/office/drawing/2014/main" id="{3ECED76D-D792-4C96-846F-BFD1B4CA353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88373" y="1569467"/>
            <a:ext cx="692390" cy="781106"/>
          </a:xfrm>
          <a:prstGeom prst="rect">
            <a:avLst/>
          </a:prstGeom>
        </p:spPr>
      </p:pic>
    </p:spTree>
    <p:extLst>
      <p:ext uri="{BB962C8B-B14F-4D97-AF65-F5344CB8AC3E}">
        <p14:creationId xmlns:p14="http://schemas.microsoft.com/office/powerpoint/2010/main" val="269627484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a:t>	Where?</a:t>
            </a:r>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4" name="Content Placeholder 1">
            <a:extLst>
              <a:ext uri="{FF2B5EF4-FFF2-40B4-BE49-F238E27FC236}">
                <a16:creationId xmlns:a16="http://schemas.microsoft.com/office/drawing/2014/main" id="{3F182783-17C9-4B5A-A2EC-78E3A4379CEA}"/>
              </a:ext>
            </a:extLst>
          </p:cNvPr>
          <p:cNvSpPr txBox="1">
            <a:spLocks/>
          </p:cNvSpPr>
          <p:nvPr/>
        </p:nvSpPr>
        <p:spPr>
          <a:xfrm>
            <a:off x="563878" y="2493023"/>
            <a:ext cx="2653869" cy="405121"/>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US" sz="900" dirty="0">
                <a:latin typeface="Nunito Sans" panose="00000500000000000000" pitchFamily="2" charset="0"/>
              </a:rPr>
              <a:t>What’s on, general info (lost-and-found, parking info), event lists</a:t>
            </a:r>
          </a:p>
        </p:txBody>
      </p:sp>
      <p:sp>
        <p:nvSpPr>
          <p:cNvPr id="35" name="Content Placeholder 1">
            <a:extLst>
              <a:ext uri="{FF2B5EF4-FFF2-40B4-BE49-F238E27FC236}">
                <a16:creationId xmlns:a16="http://schemas.microsoft.com/office/drawing/2014/main" id="{409467D4-35B7-4E40-882B-8C3890A34A39}"/>
              </a:ext>
            </a:extLst>
          </p:cNvPr>
          <p:cNvSpPr txBox="1">
            <a:spLocks/>
          </p:cNvSpPr>
          <p:nvPr/>
        </p:nvSpPr>
        <p:spPr>
          <a:xfrm>
            <a:off x="2007171" y="4550679"/>
            <a:ext cx="2531475" cy="346541"/>
          </a:xfrm>
          <a:prstGeom prst="rect">
            <a:avLst/>
          </a:prstGeom>
        </p:spPr>
        <p:txBody>
          <a:bodyPr vert="horz" lIns="90000" tIns="46800" rIns="90000" bIns="46800" rtlCol="0">
            <a:normAutofit fontScale="92500"/>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900" dirty="0">
                <a:latin typeface="Nunito Sans" panose="00000500000000000000" pitchFamily="2" charset="0"/>
              </a:rPr>
              <a:t>Schedules, personal messages, ambiance, donor videos, live weather and transportation info</a:t>
            </a:r>
          </a:p>
        </p:txBody>
      </p:sp>
      <p:sp>
        <p:nvSpPr>
          <p:cNvPr id="37" name="Content Placeholder 1">
            <a:extLst>
              <a:ext uri="{FF2B5EF4-FFF2-40B4-BE49-F238E27FC236}">
                <a16:creationId xmlns:a16="http://schemas.microsoft.com/office/drawing/2014/main" id="{38AF0FA7-87B3-4AE7-AB5E-6DC486A8BE53}"/>
              </a:ext>
            </a:extLst>
          </p:cNvPr>
          <p:cNvSpPr txBox="1">
            <a:spLocks/>
          </p:cNvSpPr>
          <p:nvPr/>
        </p:nvSpPr>
        <p:spPr>
          <a:xfrm>
            <a:off x="3137632" y="2491314"/>
            <a:ext cx="2737388" cy="376492"/>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900" dirty="0">
                <a:latin typeface="Nunito Sans" panose="00000500000000000000" pitchFamily="2" charset="0"/>
              </a:rPr>
              <a:t>RSS news (student news), streaming TV (CNN, ESPN), happy-hours, social feeds</a:t>
            </a:r>
            <a:r>
              <a:rPr lang="en-GB" sz="800" dirty="0">
                <a:latin typeface="Nunito Sans" panose="00000500000000000000" pitchFamily="2" charset="0"/>
              </a:rPr>
              <a:t>, alumni successes</a:t>
            </a:r>
          </a:p>
        </p:txBody>
      </p:sp>
      <p:sp>
        <p:nvSpPr>
          <p:cNvPr id="38" name="Content Placeholder 1">
            <a:extLst>
              <a:ext uri="{FF2B5EF4-FFF2-40B4-BE49-F238E27FC236}">
                <a16:creationId xmlns:a16="http://schemas.microsoft.com/office/drawing/2014/main" id="{3F040294-BEB9-4776-A0FF-0BEBB4ED0AAB}"/>
              </a:ext>
            </a:extLst>
          </p:cNvPr>
          <p:cNvSpPr txBox="1">
            <a:spLocks/>
          </p:cNvSpPr>
          <p:nvPr/>
        </p:nvSpPr>
        <p:spPr>
          <a:xfrm>
            <a:off x="3267172" y="962330"/>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LEISURE AREAS &amp; CAFETERIAS</a:t>
            </a:r>
          </a:p>
        </p:txBody>
      </p:sp>
      <p:sp>
        <p:nvSpPr>
          <p:cNvPr id="39" name="Content Placeholder 1">
            <a:extLst>
              <a:ext uri="{FF2B5EF4-FFF2-40B4-BE49-F238E27FC236}">
                <a16:creationId xmlns:a16="http://schemas.microsoft.com/office/drawing/2014/main" id="{B5A7848D-BAD9-4D70-9DD8-BA05D630B9B2}"/>
              </a:ext>
            </a:extLst>
          </p:cNvPr>
          <p:cNvSpPr txBox="1">
            <a:spLocks/>
          </p:cNvSpPr>
          <p:nvPr/>
        </p:nvSpPr>
        <p:spPr>
          <a:xfrm>
            <a:off x="609611" y="966379"/>
            <a:ext cx="2531858" cy="2046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WELCOME DESKS</a:t>
            </a:r>
          </a:p>
        </p:txBody>
      </p:sp>
      <p:sp>
        <p:nvSpPr>
          <p:cNvPr id="41" name="Content Placeholder 1">
            <a:extLst>
              <a:ext uri="{FF2B5EF4-FFF2-40B4-BE49-F238E27FC236}">
                <a16:creationId xmlns:a16="http://schemas.microsoft.com/office/drawing/2014/main" id="{47F9E079-AA24-4552-8D1F-5290C04E8944}"/>
              </a:ext>
            </a:extLst>
          </p:cNvPr>
          <p:cNvSpPr txBox="1">
            <a:spLocks/>
          </p:cNvSpPr>
          <p:nvPr/>
        </p:nvSpPr>
        <p:spPr>
          <a:xfrm>
            <a:off x="5921614" y="962330"/>
            <a:ext cx="2534211"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STAFF OFFICE &amp; FACULTY</a:t>
            </a:r>
          </a:p>
        </p:txBody>
      </p:sp>
      <p:sp>
        <p:nvSpPr>
          <p:cNvPr id="44" name="Content Placeholder 1">
            <a:extLst>
              <a:ext uri="{FF2B5EF4-FFF2-40B4-BE49-F238E27FC236}">
                <a16:creationId xmlns:a16="http://schemas.microsoft.com/office/drawing/2014/main" id="{EA4564B7-13A7-4772-AD00-392DD0802F8B}"/>
              </a:ext>
            </a:extLst>
          </p:cNvPr>
          <p:cNvSpPr txBox="1">
            <a:spLocks/>
          </p:cNvSpPr>
          <p:nvPr/>
        </p:nvSpPr>
        <p:spPr>
          <a:xfrm>
            <a:off x="2007171" y="2990721"/>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dirty="0">
                <a:solidFill>
                  <a:schemeClr val="bg1"/>
                </a:solidFill>
              </a:rPr>
              <a:t>AUDITORIUMS &amp; CONFERENCE ROOMS</a:t>
            </a:r>
          </a:p>
        </p:txBody>
      </p:sp>
      <p:sp>
        <p:nvSpPr>
          <p:cNvPr id="45" name="Content Placeholder 1">
            <a:extLst>
              <a:ext uri="{FF2B5EF4-FFF2-40B4-BE49-F238E27FC236}">
                <a16:creationId xmlns:a16="http://schemas.microsoft.com/office/drawing/2014/main" id="{87DB6E25-37A8-443E-962B-9063BCB9E38D}"/>
              </a:ext>
            </a:extLst>
          </p:cNvPr>
          <p:cNvSpPr txBox="1">
            <a:spLocks/>
          </p:cNvSpPr>
          <p:nvPr/>
        </p:nvSpPr>
        <p:spPr>
          <a:xfrm>
            <a:off x="4756232" y="2990721"/>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dirty="0">
                <a:solidFill>
                  <a:schemeClr val="bg1"/>
                </a:solidFill>
              </a:rPr>
              <a:t>LABS &amp; WORKSHOPS</a:t>
            </a:r>
            <a:endParaRPr lang="en-GB" sz="800" dirty="0">
              <a:solidFill>
                <a:schemeClr val="bg1"/>
              </a:solidFill>
            </a:endParaRPr>
          </a:p>
        </p:txBody>
      </p:sp>
      <p:sp>
        <p:nvSpPr>
          <p:cNvPr id="46" name="Content Placeholder 1">
            <a:extLst>
              <a:ext uri="{FF2B5EF4-FFF2-40B4-BE49-F238E27FC236}">
                <a16:creationId xmlns:a16="http://schemas.microsoft.com/office/drawing/2014/main" id="{FA7F8BDC-32AC-4135-AE6A-ECD0C7B15606}"/>
              </a:ext>
            </a:extLst>
          </p:cNvPr>
          <p:cNvSpPr>
            <a:spLocks noGrp="1"/>
          </p:cNvSpPr>
          <p:nvPr>
            <p:ph sz="half" idx="1"/>
          </p:nvPr>
        </p:nvSpPr>
        <p:spPr>
          <a:xfrm>
            <a:off x="4756233" y="4566786"/>
            <a:ext cx="2531475" cy="358472"/>
          </a:xfrm>
        </p:spPr>
        <p:txBody>
          <a:bodyPr>
            <a:normAutofit/>
          </a:bodyPr>
          <a:lstStyle/>
          <a:p>
            <a:pPr algn="ctr">
              <a:spcBef>
                <a:spcPts val="0"/>
              </a:spcBef>
            </a:pPr>
            <a:r>
              <a:rPr lang="en-GB" sz="900" b="0" dirty="0">
                <a:solidFill>
                  <a:schemeClr val="tx1">
                    <a:lumMod val="65000"/>
                    <a:lumOff val="35000"/>
                  </a:schemeClr>
                </a:solidFill>
                <a:latin typeface="Nunito Sans" panose="00000500000000000000" pitchFamily="2" charset="0"/>
              </a:rPr>
              <a:t>Workshop information, ongoing experiment info and results, fire and safety procedure</a:t>
            </a:r>
          </a:p>
        </p:txBody>
      </p:sp>
      <p:sp>
        <p:nvSpPr>
          <p:cNvPr id="29" name="Content Placeholder 1">
            <a:extLst>
              <a:ext uri="{FF2B5EF4-FFF2-40B4-BE49-F238E27FC236}">
                <a16:creationId xmlns:a16="http://schemas.microsoft.com/office/drawing/2014/main" id="{B0D1C411-3D1C-4A34-85E7-4961B90B0440}"/>
              </a:ext>
            </a:extLst>
          </p:cNvPr>
          <p:cNvSpPr txBox="1">
            <a:spLocks/>
          </p:cNvSpPr>
          <p:nvPr/>
        </p:nvSpPr>
        <p:spPr>
          <a:xfrm>
            <a:off x="5820025" y="2499061"/>
            <a:ext cx="2737388" cy="376492"/>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900" dirty="0">
                <a:latin typeface="Nunito Sans" panose="00000500000000000000" pitchFamily="2" charset="0"/>
              </a:rPr>
              <a:t>Room name and event info, centralized and automated content</a:t>
            </a:r>
            <a:endParaRPr lang="en-GB" sz="800" dirty="0">
              <a:latin typeface="Nunito Sans" panose="00000500000000000000" pitchFamily="2" charset="0"/>
            </a:endParaRPr>
          </a:p>
        </p:txBody>
      </p:sp>
      <p:pic>
        <p:nvPicPr>
          <p:cNvPr id="8" name="Picture 7">
            <a:extLst>
              <a:ext uri="{FF2B5EF4-FFF2-40B4-BE49-F238E27FC236}">
                <a16:creationId xmlns:a16="http://schemas.microsoft.com/office/drawing/2014/main" id="{8E9A5B39-9234-41F8-A8C4-1A21F94AEAF4}"/>
              </a:ext>
            </a:extLst>
          </p:cNvPr>
          <p:cNvPicPr>
            <a:picLocks noChangeAspect="1"/>
          </p:cNvPicPr>
          <p:nvPr/>
        </p:nvPicPr>
        <p:blipFill rotWithShape="1">
          <a:blip r:embed="rId4">
            <a:extLst>
              <a:ext uri="{28A0092B-C50C-407E-A947-70E740481C1C}">
                <a14:useLocalDpi xmlns:a14="http://schemas.microsoft.com/office/drawing/2010/main" val="0"/>
              </a:ext>
            </a:extLst>
          </a:blip>
          <a:srcRect t="4019" b="2810"/>
          <a:stretch/>
        </p:blipFill>
        <p:spPr>
          <a:xfrm>
            <a:off x="5921614" y="1164132"/>
            <a:ext cx="2534211" cy="1327182"/>
          </a:xfrm>
          <a:prstGeom prst="rect">
            <a:avLst/>
          </a:prstGeom>
        </p:spPr>
      </p:pic>
      <p:pic>
        <p:nvPicPr>
          <p:cNvPr id="11" name="Picture 10">
            <a:extLst>
              <a:ext uri="{FF2B5EF4-FFF2-40B4-BE49-F238E27FC236}">
                <a16:creationId xmlns:a16="http://schemas.microsoft.com/office/drawing/2014/main" id="{44D2A35C-85CA-43B3-87D8-319FF4420CAC}"/>
              </a:ext>
            </a:extLst>
          </p:cNvPr>
          <p:cNvPicPr>
            <a:picLocks noChangeAspect="1"/>
          </p:cNvPicPr>
          <p:nvPr/>
        </p:nvPicPr>
        <p:blipFill rotWithShape="1">
          <a:blip r:embed="rId5">
            <a:extLst>
              <a:ext uri="{28A0092B-C50C-407E-A947-70E740481C1C}">
                <a14:useLocalDpi xmlns:a14="http://schemas.microsoft.com/office/drawing/2010/main" val="0"/>
              </a:ext>
            </a:extLst>
          </a:blip>
          <a:srcRect l="24657" t="-457" b="42096"/>
          <a:stretch/>
        </p:blipFill>
        <p:spPr>
          <a:xfrm>
            <a:off x="4756231" y="3189938"/>
            <a:ext cx="2531475" cy="1320287"/>
          </a:xfrm>
          <a:prstGeom prst="rect">
            <a:avLst/>
          </a:prstGeom>
        </p:spPr>
      </p:pic>
      <p:pic>
        <p:nvPicPr>
          <p:cNvPr id="13" name="Picture 12">
            <a:extLst>
              <a:ext uri="{FF2B5EF4-FFF2-40B4-BE49-F238E27FC236}">
                <a16:creationId xmlns:a16="http://schemas.microsoft.com/office/drawing/2014/main" id="{5F8C289B-2D14-4E62-BA57-481129EF21EC}"/>
              </a:ext>
            </a:extLst>
          </p:cNvPr>
          <p:cNvPicPr>
            <a:picLocks noChangeAspect="1"/>
          </p:cNvPicPr>
          <p:nvPr/>
        </p:nvPicPr>
        <p:blipFill rotWithShape="1">
          <a:blip r:embed="rId6">
            <a:extLst>
              <a:ext uri="{28A0092B-C50C-407E-A947-70E740481C1C}">
                <a14:useLocalDpi xmlns:a14="http://schemas.microsoft.com/office/drawing/2010/main" val="0"/>
              </a:ext>
            </a:extLst>
          </a:blip>
          <a:srcRect t="7518" b="993"/>
          <a:stretch/>
        </p:blipFill>
        <p:spPr>
          <a:xfrm>
            <a:off x="2001433" y="3189937"/>
            <a:ext cx="2531475" cy="1320287"/>
          </a:xfrm>
          <a:prstGeom prst="rect">
            <a:avLst/>
          </a:prstGeom>
        </p:spPr>
      </p:pic>
      <p:pic>
        <p:nvPicPr>
          <p:cNvPr id="4" name="Picture 3">
            <a:extLst>
              <a:ext uri="{FF2B5EF4-FFF2-40B4-BE49-F238E27FC236}">
                <a16:creationId xmlns:a16="http://schemas.microsoft.com/office/drawing/2014/main" id="{C513F0D2-ACCC-44C9-B256-621C72938F08}"/>
              </a:ext>
            </a:extLst>
          </p:cNvPr>
          <p:cNvPicPr>
            <a:picLocks noChangeAspect="1"/>
          </p:cNvPicPr>
          <p:nvPr/>
        </p:nvPicPr>
        <p:blipFill rotWithShape="1">
          <a:blip r:embed="rId7">
            <a:extLst>
              <a:ext uri="{28A0092B-C50C-407E-A947-70E740481C1C}">
                <a14:useLocalDpi xmlns:a14="http://schemas.microsoft.com/office/drawing/2010/main" val="0"/>
              </a:ext>
            </a:extLst>
          </a:blip>
          <a:srcRect l="18874" t="29411" r="21469" b="23771"/>
          <a:stretch/>
        </p:blipFill>
        <p:spPr>
          <a:xfrm>
            <a:off x="3263864" y="1171027"/>
            <a:ext cx="2527638" cy="1320287"/>
          </a:xfrm>
          <a:prstGeom prst="rect">
            <a:avLst/>
          </a:prstGeom>
        </p:spPr>
      </p:pic>
      <p:pic>
        <p:nvPicPr>
          <p:cNvPr id="6" name="Picture 5">
            <a:extLst>
              <a:ext uri="{FF2B5EF4-FFF2-40B4-BE49-F238E27FC236}">
                <a16:creationId xmlns:a16="http://schemas.microsoft.com/office/drawing/2014/main" id="{916D9FD2-2694-49A7-AE0B-AD5537156135}"/>
              </a:ext>
            </a:extLst>
          </p:cNvPr>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20000"/>
                    </a14:imgEffect>
                  </a14:imgLayer>
                </a14:imgProps>
              </a:ext>
              <a:ext uri="{28A0092B-C50C-407E-A947-70E740481C1C}">
                <a14:useLocalDpi xmlns:a14="http://schemas.microsoft.com/office/drawing/2010/main" val="0"/>
              </a:ext>
            </a:extLst>
          </a:blip>
          <a:srcRect l="11043" t="25612" r="17364" b="17617"/>
          <a:stretch/>
        </p:blipFill>
        <p:spPr>
          <a:xfrm>
            <a:off x="609610" y="1147578"/>
            <a:ext cx="2531287" cy="1335989"/>
          </a:xfrm>
          <a:prstGeom prst="rect">
            <a:avLst/>
          </a:prstGeom>
        </p:spPr>
      </p:pic>
      <p:pic>
        <p:nvPicPr>
          <p:cNvPr id="3" name="Picture 2">
            <a:extLst>
              <a:ext uri="{FF2B5EF4-FFF2-40B4-BE49-F238E27FC236}">
                <a16:creationId xmlns:a16="http://schemas.microsoft.com/office/drawing/2014/main" id="{7C5C7004-DC59-435C-ACD0-990EA024C7AC}"/>
              </a:ext>
            </a:extLst>
          </p:cNvPr>
          <p:cNvPicPr>
            <a:picLocks noChangeAspect="1"/>
          </p:cNvPicPr>
          <p:nvPr/>
        </p:nvPicPr>
        <p:blipFill rotWithShape="1">
          <a:blip r:embed="rId10">
            <a:extLst>
              <a:ext uri="{28A0092B-C50C-407E-A947-70E740481C1C}">
                <a14:useLocalDpi xmlns:a14="http://schemas.microsoft.com/office/drawing/2010/main" val="0"/>
              </a:ext>
            </a:extLst>
          </a:blip>
          <a:srcRect l="16241" r="43668"/>
          <a:stretch/>
        </p:blipFill>
        <p:spPr>
          <a:xfrm rot="5400000">
            <a:off x="2589668" y="2607438"/>
            <a:ext cx="1360742" cy="2525739"/>
          </a:xfrm>
          <a:prstGeom prst="rect">
            <a:avLst/>
          </a:prstGeom>
        </p:spPr>
      </p:pic>
      <p:pic>
        <p:nvPicPr>
          <p:cNvPr id="7" name="Picture 6">
            <a:extLst>
              <a:ext uri="{FF2B5EF4-FFF2-40B4-BE49-F238E27FC236}">
                <a16:creationId xmlns:a16="http://schemas.microsoft.com/office/drawing/2014/main" id="{A1EA9258-6155-4662-B7D3-15E09C2C8AB5}"/>
              </a:ext>
            </a:extLst>
          </p:cNvPr>
          <p:cNvPicPr>
            <a:picLocks noChangeAspect="1"/>
          </p:cNvPicPr>
          <p:nvPr/>
        </p:nvPicPr>
        <p:blipFill rotWithShape="1">
          <a:blip r:embed="rId11">
            <a:extLst>
              <a:ext uri="{28A0092B-C50C-407E-A947-70E740481C1C}">
                <a14:useLocalDpi xmlns:a14="http://schemas.microsoft.com/office/drawing/2010/main" val="0"/>
              </a:ext>
            </a:extLst>
          </a:blip>
          <a:srcRect t="18621" b="42570"/>
          <a:stretch/>
        </p:blipFill>
        <p:spPr>
          <a:xfrm>
            <a:off x="2001433" y="3200271"/>
            <a:ext cx="2531476" cy="1309954"/>
          </a:xfrm>
          <a:prstGeom prst="rect">
            <a:avLst/>
          </a:prstGeom>
        </p:spPr>
      </p:pic>
    </p:spTree>
    <p:extLst>
      <p:ext uri="{BB962C8B-B14F-4D97-AF65-F5344CB8AC3E}">
        <p14:creationId xmlns:p14="http://schemas.microsoft.com/office/powerpoint/2010/main" val="191771002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AD42CC61-ADF2-4065-9DAE-E0B21BCFD5A1}"/>
              </a:ext>
            </a:extLst>
          </p:cNvPr>
          <p:cNvSpPr/>
          <p:nvPr/>
        </p:nvSpPr>
        <p:spPr>
          <a:xfrm>
            <a:off x="2581322" y="902290"/>
            <a:ext cx="3895700" cy="3259403"/>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22" name="Rectangle 21">
            <a:extLst>
              <a:ext uri="{FF2B5EF4-FFF2-40B4-BE49-F238E27FC236}">
                <a16:creationId xmlns:a16="http://schemas.microsoft.com/office/drawing/2014/main" id="{86433D21-B796-43D3-B4D8-2E0FCFD2ED27}"/>
              </a:ext>
            </a:extLst>
          </p:cNvPr>
          <p:cNvSpPr/>
          <p:nvPr/>
        </p:nvSpPr>
        <p:spPr>
          <a:xfrm>
            <a:off x="5762058" y="1640738"/>
            <a:ext cx="3032515" cy="252095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D249B588-461D-45B9-A5E3-BC9FF027197B}"/>
              </a:ext>
            </a:extLst>
          </p:cNvPr>
          <p:cNvSpPr/>
          <p:nvPr/>
        </p:nvSpPr>
        <p:spPr>
          <a:xfrm>
            <a:off x="349427" y="1647977"/>
            <a:ext cx="2922650" cy="251371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F212B565-F410-4509-AF87-792B8463CF5E}"/>
              </a:ext>
            </a:extLst>
          </p:cNvPr>
          <p:cNvSpPr txBox="1"/>
          <p:nvPr/>
        </p:nvSpPr>
        <p:spPr>
          <a:xfrm>
            <a:off x="436675" y="1740908"/>
            <a:ext cx="1912776" cy="348557"/>
          </a:xfrm>
          <a:prstGeom prst="rect">
            <a:avLst/>
          </a:prstGeom>
          <a:noFill/>
          <a:ln>
            <a:noFill/>
          </a:ln>
        </p:spPr>
        <p:txBody>
          <a:bodyPr wrap="square" rtlCol="0">
            <a:spAutoFit/>
          </a:bodyPr>
          <a:lstStyle/>
          <a:p>
            <a:pPr defTabSz="914355">
              <a:lnSpc>
                <a:spcPct val="90000"/>
              </a:lnSpc>
              <a:spcBef>
                <a:spcPct val="0"/>
              </a:spcBef>
            </a:pPr>
            <a:r>
              <a:rPr lang="en-GB" sz="1800" dirty="0">
                <a:solidFill>
                  <a:schemeClr val="bg1"/>
                </a:solidFill>
                <a:latin typeface="Nunito Sans" panose="00000500000000000000" pitchFamily="2" charset="0"/>
                <a:ea typeface="+mj-ea"/>
                <a:cs typeface="+mj-cs"/>
              </a:rPr>
              <a:t>Staff Content</a:t>
            </a:r>
          </a:p>
        </p:txBody>
      </p:sp>
      <p:sp>
        <p:nvSpPr>
          <p:cNvPr id="27" name="TextBox 26">
            <a:extLst>
              <a:ext uri="{FF2B5EF4-FFF2-40B4-BE49-F238E27FC236}">
                <a16:creationId xmlns:a16="http://schemas.microsoft.com/office/drawing/2014/main" id="{FE3E2EBD-9212-455D-870D-06F1D2AE32F9}"/>
              </a:ext>
            </a:extLst>
          </p:cNvPr>
          <p:cNvSpPr txBox="1"/>
          <p:nvPr/>
        </p:nvSpPr>
        <p:spPr>
          <a:xfrm>
            <a:off x="436675" y="2274994"/>
            <a:ext cx="1996058" cy="577081"/>
          </a:xfrm>
          <a:prstGeom prst="rect">
            <a:avLst/>
          </a:prstGeom>
          <a:noFill/>
          <a:ln>
            <a:noFill/>
          </a:ln>
        </p:spPr>
        <p:txBody>
          <a:bodyPr wrap="square" rtlCol="0">
            <a:spAutoFit/>
          </a:bodyPr>
          <a:lstStyle/>
          <a:p>
            <a:r>
              <a:rPr lang="en-GB" sz="1050" dirty="0">
                <a:solidFill>
                  <a:schemeClr val="bg1"/>
                </a:solidFill>
                <a:latin typeface="Nunito Sans ExtraLight" panose="00000300000000000000" pitchFamily="2" charset="0"/>
              </a:rPr>
              <a:t>Securely get shared files directly from everyday cloud tools. Live data. No copy/paste.</a:t>
            </a:r>
          </a:p>
        </p:txBody>
      </p:sp>
      <p:pic>
        <p:nvPicPr>
          <p:cNvPr id="28" name="Picture 2" descr="https://instagram-brand.com/wp-content/themes/ig-branding/assets/images/ig-logo-email.png">
            <a:extLst>
              <a:ext uri="{FF2B5EF4-FFF2-40B4-BE49-F238E27FC236}">
                <a16:creationId xmlns:a16="http://schemas.microsoft.com/office/drawing/2014/main" id="{2773E1DE-4CD3-473B-A523-687607FBACD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094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https://facebookbrand.com/wp-content/themes/fb-branding/prj-fb-branding/assets/images/fb-art.png">
            <a:extLst>
              <a:ext uri="{FF2B5EF4-FFF2-40B4-BE49-F238E27FC236}">
                <a16:creationId xmlns:a16="http://schemas.microsoft.com/office/drawing/2014/main" id="{FC51D526-2B0E-4E30-8F69-33213D5E13A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4761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http://icons.iconarchive.com/icons/yootheme/social-bookmark/512/social-flickr-box-icon.png">
            <a:extLst>
              <a:ext uri="{FF2B5EF4-FFF2-40B4-BE49-F238E27FC236}">
                <a16:creationId xmlns:a16="http://schemas.microsoft.com/office/drawing/2014/main" id="{E3516CDA-40D8-4303-BFCA-2082241BCC7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46317" y="1306370"/>
            <a:ext cx="341607" cy="34160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http://icons.iconarchive.com/icons/limav/flat-gradient-social/256/Twitter-icon.png">
            <a:extLst>
              <a:ext uri="{FF2B5EF4-FFF2-40B4-BE49-F238E27FC236}">
                <a16:creationId xmlns:a16="http://schemas.microsoft.com/office/drawing/2014/main" id="{5A74B9BE-77A6-46CD-993E-25C957DABAE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00443" y="1319494"/>
            <a:ext cx="307257" cy="307257"/>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64551357-0CEE-45C7-896C-64A0D927266E}"/>
              </a:ext>
            </a:extLst>
          </p:cNvPr>
          <p:cNvSpPr txBox="1"/>
          <p:nvPr/>
        </p:nvSpPr>
        <p:spPr>
          <a:xfrm>
            <a:off x="6558756" y="2275650"/>
            <a:ext cx="2107428" cy="387222"/>
          </a:xfrm>
          <a:prstGeom prst="rect">
            <a:avLst/>
          </a:prstGeom>
          <a:noFill/>
          <a:ln>
            <a:noFill/>
          </a:ln>
        </p:spPr>
        <p:txBody>
          <a:bodyPr wrap="square" rtlCol="0">
            <a:spAutoFit/>
          </a:bodyPr>
          <a:lstStyle/>
          <a:p>
            <a:pPr algn="r" defTabSz="914355">
              <a:lnSpc>
                <a:spcPct val="90000"/>
              </a:lnSpc>
              <a:spcBef>
                <a:spcPct val="0"/>
              </a:spcBef>
            </a:pPr>
            <a:r>
              <a:rPr lang="en-GB" sz="1050">
                <a:solidFill>
                  <a:schemeClr val="bg1"/>
                </a:solidFill>
                <a:latin typeface="Nunito Sans Light" panose="00000400000000000000" pitchFamily="2" charset="0"/>
              </a:rPr>
              <a:t>Connect to city, local, or </a:t>
            </a:r>
          </a:p>
          <a:p>
            <a:pPr algn="r" defTabSz="914355">
              <a:lnSpc>
                <a:spcPct val="90000"/>
              </a:lnSpc>
              <a:spcBef>
                <a:spcPct val="0"/>
              </a:spcBef>
            </a:pPr>
            <a:r>
              <a:rPr lang="en-GB" sz="1050">
                <a:solidFill>
                  <a:schemeClr val="bg1"/>
                </a:solidFill>
                <a:latin typeface="Nunito Sans Light" panose="00000400000000000000" pitchFamily="2" charset="0"/>
              </a:rPr>
              <a:t>regional info.</a:t>
            </a:r>
          </a:p>
        </p:txBody>
      </p:sp>
      <p:sp>
        <p:nvSpPr>
          <p:cNvPr id="42" name="TextBox 41">
            <a:extLst>
              <a:ext uri="{FF2B5EF4-FFF2-40B4-BE49-F238E27FC236}">
                <a16:creationId xmlns:a16="http://schemas.microsoft.com/office/drawing/2014/main" id="{963683CF-4B30-409C-AE03-FC3328C6CB4C}"/>
              </a:ext>
            </a:extLst>
          </p:cNvPr>
          <p:cNvSpPr txBox="1"/>
          <p:nvPr/>
        </p:nvSpPr>
        <p:spPr>
          <a:xfrm>
            <a:off x="6821032" y="1740908"/>
            <a:ext cx="1824423" cy="348557"/>
          </a:xfrm>
          <a:prstGeom prst="rect">
            <a:avLst/>
          </a:prstGeom>
          <a:noFill/>
          <a:ln>
            <a:noFill/>
          </a:ln>
        </p:spPr>
        <p:txBody>
          <a:bodyPr wrap="square" rtlCol="0">
            <a:spAutoFit/>
          </a:bodyPr>
          <a:lstStyle/>
          <a:p>
            <a:pPr algn="r" defTabSz="914355">
              <a:lnSpc>
                <a:spcPct val="90000"/>
              </a:lnSpc>
              <a:spcBef>
                <a:spcPct val="0"/>
              </a:spcBef>
            </a:pPr>
            <a:r>
              <a:rPr lang="en-GB" sz="1800">
                <a:solidFill>
                  <a:schemeClr val="bg1"/>
                </a:solidFill>
                <a:latin typeface="Noto Sans" panose="020B0502040504020204" pitchFamily="34" charset="0"/>
                <a:ea typeface="+mj-ea"/>
                <a:cs typeface="+mj-cs"/>
              </a:rPr>
              <a:t>Live data</a:t>
            </a:r>
          </a:p>
        </p:txBody>
      </p:sp>
      <p:sp>
        <p:nvSpPr>
          <p:cNvPr id="43" name="TextBox 42">
            <a:extLst>
              <a:ext uri="{FF2B5EF4-FFF2-40B4-BE49-F238E27FC236}">
                <a16:creationId xmlns:a16="http://schemas.microsoft.com/office/drawing/2014/main" id="{1DE3E3B7-3D8C-4BB4-99E6-59E9932E2A9E}"/>
              </a:ext>
            </a:extLst>
          </p:cNvPr>
          <p:cNvSpPr txBox="1"/>
          <p:nvPr/>
        </p:nvSpPr>
        <p:spPr>
          <a:xfrm>
            <a:off x="2568803" y="930051"/>
            <a:ext cx="3908219" cy="348557"/>
          </a:xfrm>
          <a:prstGeom prst="rect">
            <a:avLst/>
          </a:prstGeom>
          <a:noFill/>
          <a:ln>
            <a:noFill/>
          </a:ln>
        </p:spPr>
        <p:txBody>
          <a:bodyPr wrap="square" rtlCol="0">
            <a:spAutoFit/>
          </a:bodyPr>
          <a:lstStyle/>
          <a:p>
            <a:pPr algn="ctr" defTabSz="914355">
              <a:lnSpc>
                <a:spcPct val="90000"/>
              </a:lnSpc>
              <a:spcBef>
                <a:spcPct val="0"/>
              </a:spcBef>
            </a:pPr>
            <a:r>
              <a:rPr lang="en-GB" sz="1800">
                <a:solidFill>
                  <a:schemeClr val="tx1">
                    <a:lumMod val="65000"/>
                    <a:lumOff val="35000"/>
                  </a:schemeClr>
                </a:solidFill>
                <a:latin typeface="Nunito Sans" panose="00000500000000000000" pitchFamily="2" charset="0"/>
                <a:ea typeface="+mj-ea"/>
                <a:cs typeface="+mj-cs"/>
              </a:rPr>
              <a:t>Social media</a:t>
            </a:r>
          </a:p>
        </p:txBody>
      </p:sp>
      <p:pic>
        <p:nvPicPr>
          <p:cNvPr id="49" name="Picture 48">
            <a:extLst>
              <a:ext uri="{FF2B5EF4-FFF2-40B4-BE49-F238E27FC236}">
                <a16:creationId xmlns:a16="http://schemas.microsoft.com/office/drawing/2014/main" id="{8C9F857D-DD50-4480-8FB8-3200A0F1E31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01223" y="1599489"/>
            <a:ext cx="4361222" cy="2907481"/>
          </a:xfrm>
          <a:prstGeom prst="rect">
            <a:avLst/>
          </a:prstGeom>
        </p:spPr>
      </p:pic>
      <p:sp>
        <p:nvSpPr>
          <p:cNvPr id="61" name="Rectangle 60">
            <a:extLst>
              <a:ext uri="{FF2B5EF4-FFF2-40B4-BE49-F238E27FC236}">
                <a16:creationId xmlns:a16="http://schemas.microsoft.com/office/drawing/2014/main" id="{6C63C363-CBA0-4404-9C5D-6838383FA6F8}"/>
              </a:ext>
            </a:extLst>
          </p:cNvPr>
          <p:cNvSpPr/>
          <p:nvPr/>
        </p:nvSpPr>
        <p:spPr>
          <a:xfrm>
            <a:off x="2301223" y="4254624"/>
            <a:ext cx="4510292" cy="646331"/>
          </a:xfrm>
          <a:prstGeom prst="rect">
            <a:avLst/>
          </a:prstGeom>
        </p:spPr>
        <p:txBody>
          <a:bodyPr wrap="square">
            <a:spAutoFit/>
          </a:bodyPr>
          <a:lstStyle/>
          <a:p>
            <a:pPr algn="ctr"/>
            <a:r>
              <a:rPr lang="en-GB" sz="1200" dirty="0">
                <a:solidFill>
                  <a:schemeClr val="bg2"/>
                </a:solidFill>
                <a:latin typeface="Nunito Sans SemiBold" panose="00000700000000000000" pitchFamily="2" charset="0"/>
              </a:rPr>
              <a:t>Connect with campus management software, conference reservation systems, social media, etc.</a:t>
            </a:r>
          </a:p>
          <a:p>
            <a:pPr algn="ctr"/>
            <a:r>
              <a:rPr lang="en-GB" sz="1200" dirty="0">
                <a:solidFill>
                  <a:schemeClr val="accent1"/>
                </a:solidFill>
                <a:latin typeface="Nunito Sans SemiBold" panose="00000700000000000000" pitchFamily="2" charset="0"/>
              </a:rPr>
              <a:t>No Manual Content Management</a:t>
            </a:r>
          </a:p>
        </p:txBody>
      </p:sp>
      <p:pic>
        <p:nvPicPr>
          <p:cNvPr id="62" name="Picture 61">
            <a:extLst>
              <a:ext uri="{FF2B5EF4-FFF2-40B4-BE49-F238E27FC236}">
                <a16:creationId xmlns:a16="http://schemas.microsoft.com/office/drawing/2014/main" id="{A55D9B76-BB44-497A-A060-18C03CBF3C1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12437" y="4261864"/>
            <a:ext cx="834939" cy="709502"/>
          </a:xfrm>
          <a:prstGeom prst="rect">
            <a:avLst/>
          </a:prstGeom>
        </p:spPr>
      </p:pic>
      <p:sp>
        <p:nvSpPr>
          <p:cNvPr id="65" name="Title 3">
            <a:extLst>
              <a:ext uri="{FF2B5EF4-FFF2-40B4-BE49-F238E27FC236}">
                <a16:creationId xmlns:a16="http://schemas.microsoft.com/office/drawing/2014/main" id="{9C569E47-1268-493E-9E70-57A210173516}"/>
              </a:ext>
            </a:extLst>
          </p:cNvPr>
          <p:cNvSpPr>
            <a:spLocks noGrp="1"/>
          </p:cNvSpPr>
          <p:nvPr>
            <p:ph type="title"/>
          </p:nvPr>
        </p:nvSpPr>
        <p:spPr>
          <a:xfrm>
            <a:off x="141019" y="80862"/>
            <a:ext cx="7774973" cy="648000"/>
          </a:xfrm>
        </p:spPr>
        <p:txBody>
          <a:bodyPr/>
          <a:lstStyle/>
          <a:p>
            <a:pPr algn="l"/>
            <a:r>
              <a:rPr lang="en-GB" sz="2400"/>
              <a:t>	How? </a:t>
            </a:r>
            <a:r>
              <a:rPr lang="en-GB" sz="1800"/>
              <a:t>Dynamic content with real-time information.</a:t>
            </a:r>
            <a:endParaRPr lang="en-GB" sz="2400"/>
          </a:p>
        </p:txBody>
      </p:sp>
      <p:sp>
        <p:nvSpPr>
          <p:cNvPr id="66" name="Rectangle 65">
            <a:extLst>
              <a:ext uri="{FF2B5EF4-FFF2-40B4-BE49-F238E27FC236}">
                <a16:creationId xmlns:a16="http://schemas.microsoft.com/office/drawing/2014/main" id="{3DBFF954-683D-47AB-99F9-FE486334C86C}"/>
              </a:ext>
            </a:extLst>
          </p:cNvPr>
          <p:cNvSpPr/>
          <p:nvPr/>
        </p:nvSpPr>
        <p:spPr>
          <a:xfrm>
            <a:off x="6909779" y="4439783"/>
            <a:ext cx="1015021" cy="492443"/>
          </a:xfrm>
          <a:prstGeom prst="rect">
            <a:avLst/>
          </a:prstGeom>
        </p:spPr>
        <p:txBody>
          <a:bodyPr wrap="none">
            <a:spAutoFit/>
          </a:bodyPr>
          <a:lstStyle/>
          <a:p>
            <a:r>
              <a:rPr lang="en-GB" sz="1200" dirty="0">
                <a:solidFill>
                  <a:schemeClr val="tx2"/>
                </a:solidFill>
                <a:latin typeface="Nunito Sans" panose="00000500000000000000" pitchFamily="2" charset="0"/>
              </a:rPr>
              <a:t>Powered by</a:t>
            </a:r>
            <a:br>
              <a:rPr lang="en-GB" sz="1400" dirty="0">
                <a:solidFill>
                  <a:schemeClr val="tx2"/>
                </a:solidFill>
                <a:latin typeface="Nunito Sans" panose="00000500000000000000" pitchFamily="2" charset="0"/>
              </a:rPr>
            </a:br>
            <a:endParaRPr lang="en-GB" sz="1400" dirty="0">
              <a:solidFill>
                <a:schemeClr val="tx2"/>
              </a:solidFill>
              <a:latin typeface="Nunito Sans" panose="00000500000000000000" pitchFamily="2" charset="0"/>
            </a:endParaRPr>
          </a:p>
        </p:txBody>
      </p:sp>
      <p:grpSp>
        <p:nvGrpSpPr>
          <p:cNvPr id="6" name="Group 5">
            <a:extLst>
              <a:ext uri="{FF2B5EF4-FFF2-40B4-BE49-F238E27FC236}">
                <a16:creationId xmlns:a16="http://schemas.microsoft.com/office/drawing/2014/main" id="{32D6C93A-02F2-4A73-976C-CA81AA7944D1}"/>
              </a:ext>
            </a:extLst>
          </p:cNvPr>
          <p:cNvGrpSpPr/>
          <p:nvPr/>
        </p:nvGrpSpPr>
        <p:grpSpPr>
          <a:xfrm>
            <a:off x="484134" y="3087382"/>
            <a:ext cx="1873835" cy="744860"/>
            <a:chOff x="410716" y="3087382"/>
            <a:chExt cx="1873835" cy="744860"/>
          </a:xfrm>
        </p:grpSpPr>
        <p:pic>
          <p:nvPicPr>
            <p:cNvPr id="48" name="Picture 2" descr="https://slcc.service-now.com/office365-3.pngx">
              <a:extLst>
                <a:ext uri="{FF2B5EF4-FFF2-40B4-BE49-F238E27FC236}">
                  <a16:creationId xmlns:a16="http://schemas.microsoft.com/office/drawing/2014/main" id="{CBE1038F-6413-4965-BA7B-1C704D83C99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0716" y="3087382"/>
              <a:ext cx="744860" cy="7448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835B9CD-C1AE-4936-B8AB-A0140EBB2E6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45828" y="3098113"/>
              <a:ext cx="1038723" cy="727563"/>
            </a:xfrm>
            <a:prstGeom prst="rect">
              <a:avLst/>
            </a:prstGeom>
          </p:spPr>
        </p:pic>
      </p:grpSp>
      <p:sp>
        <p:nvSpPr>
          <p:cNvPr id="59" name="Arrow: Right 58">
            <a:extLst>
              <a:ext uri="{FF2B5EF4-FFF2-40B4-BE49-F238E27FC236}">
                <a16:creationId xmlns:a16="http://schemas.microsoft.com/office/drawing/2014/main" id="{303BEF50-D180-4A45-BB9E-85D9DA666084}"/>
              </a:ext>
            </a:extLst>
          </p:cNvPr>
          <p:cNvSpPr/>
          <p:nvPr/>
        </p:nvSpPr>
        <p:spPr>
          <a:xfrm rot="10800000" flipH="1">
            <a:off x="2256947" y="3244918"/>
            <a:ext cx="660809"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58" name="Arrow: Right 57">
            <a:extLst>
              <a:ext uri="{FF2B5EF4-FFF2-40B4-BE49-F238E27FC236}">
                <a16:creationId xmlns:a16="http://schemas.microsoft.com/office/drawing/2014/main" id="{89C2D102-D9CE-4E9E-8A84-34DC0941D7B2}"/>
              </a:ext>
            </a:extLst>
          </p:cNvPr>
          <p:cNvSpPr/>
          <p:nvPr/>
        </p:nvSpPr>
        <p:spPr>
          <a:xfrm flipH="1">
            <a:off x="6073628" y="3245666"/>
            <a:ext cx="635265"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37" name="Picture 36">
            <a:extLst>
              <a:ext uri="{FF2B5EF4-FFF2-40B4-BE49-F238E27FC236}">
                <a16:creationId xmlns:a16="http://schemas.microsoft.com/office/drawing/2014/main" id="{E77EC3AA-6582-4A51-84AA-2AB60BE91A14}"/>
              </a:ext>
            </a:extLst>
          </p:cNvPr>
          <p:cNvPicPr>
            <a:picLocks noChangeAspect="1"/>
          </p:cNvPicPr>
          <p:nvPr/>
        </p:nvPicPr>
        <p:blipFill>
          <a:blip r:embed="rId12"/>
          <a:stretch>
            <a:fillRect/>
          </a:stretch>
        </p:blipFill>
        <p:spPr>
          <a:xfrm>
            <a:off x="2906262" y="3188038"/>
            <a:ext cx="1494870" cy="792196"/>
          </a:xfrm>
          <a:prstGeom prst="rect">
            <a:avLst/>
          </a:prstGeom>
        </p:spPr>
      </p:pic>
      <p:pic>
        <p:nvPicPr>
          <p:cNvPr id="8" name="Picture 7">
            <a:extLst>
              <a:ext uri="{FF2B5EF4-FFF2-40B4-BE49-F238E27FC236}">
                <a16:creationId xmlns:a16="http://schemas.microsoft.com/office/drawing/2014/main" id="{D08DC87D-C9A9-442F-A998-E3EF0C24DC5D}"/>
              </a:ext>
            </a:extLst>
          </p:cNvPr>
          <p:cNvPicPr>
            <a:picLocks noChangeAspect="1"/>
          </p:cNvPicPr>
          <p:nvPr/>
        </p:nvPicPr>
        <p:blipFill rotWithShape="1">
          <a:blip r:embed="rId13">
            <a:extLst>
              <a:ext uri="{28A0092B-C50C-407E-A947-70E740481C1C}">
                <a14:useLocalDpi xmlns:a14="http://schemas.microsoft.com/office/drawing/2010/main" val="0"/>
              </a:ext>
            </a:extLst>
          </a:blip>
          <a:srcRect l="7784" r="7057"/>
          <a:stretch/>
        </p:blipFill>
        <p:spPr>
          <a:xfrm>
            <a:off x="4763098" y="2023122"/>
            <a:ext cx="642904" cy="503305"/>
          </a:xfrm>
          <a:prstGeom prst="rect">
            <a:avLst/>
          </a:prstGeom>
        </p:spPr>
      </p:pic>
      <p:pic>
        <p:nvPicPr>
          <p:cNvPr id="12" name="Picture 11">
            <a:extLst>
              <a:ext uri="{FF2B5EF4-FFF2-40B4-BE49-F238E27FC236}">
                <a16:creationId xmlns:a16="http://schemas.microsoft.com/office/drawing/2014/main" id="{78AACE83-507F-4683-9478-05BFE940BA3E}"/>
              </a:ext>
            </a:extLst>
          </p:cNvPr>
          <p:cNvPicPr>
            <a:picLocks noChangeAspect="1"/>
          </p:cNvPicPr>
          <p:nvPr/>
        </p:nvPicPr>
        <p:blipFill rotWithShape="1">
          <a:blip r:embed="rId14">
            <a:extLst>
              <a:ext uri="{28A0092B-C50C-407E-A947-70E740481C1C}">
                <a14:useLocalDpi xmlns:a14="http://schemas.microsoft.com/office/drawing/2010/main" val="0"/>
              </a:ext>
            </a:extLst>
          </a:blip>
          <a:srcRect l="7359" r="7482"/>
          <a:stretch/>
        </p:blipFill>
        <p:spPr>
          <a:xfrm>
            <a:off x="5475631" y="2028067"/>
            <a:ext cx="642903" cy="503305"/>
          </a:xfrm>
          <a:prstGeom prst="rect">
            <a:avLst/>
          </a:prstGeom>
        </p:spPr>
      </p:pic>
      <p:pic>
        <p:nvPicPr>
          <p:cNvPr id="14" name="Picture 13">
            <a:extLst>
              <a:ext uri="{FF2B5EF4-FFF2-40B4-BE49-F238E27FC236}">
                <a16:creationId xmlns:a16="http://schemas.microsoft.com/office/drawing/2014/main" id="{82397D83-2E90-44CC-8A01-5751E8E3D903}"/>
              </a:ext>
            </a:extLst>
          </p:cNvPr>
          <p:cNvPicPr>
            <a:picLocks noChangeAspect="1"/>
          </p:cNvPicPr>
          <p:nvPr/>
        </p:nvPicPr>
        <p:blipFill rotWithShape="1">
          <a:blip r:embed="rId15">
            <a:extLst>
              <a:ext uri="{28A0092B-C50C-407E-A947-70E740481C1C}">
                <a14:useLocalDpi xmlns:a14="http://schemas.microsoft.com/office/drawing/2010/main" val="0"/>
              </a:ext>
            </a:extLst>
          </a:blip>
          <a:srcRect l="23678" r="4186"/>
          <a:stretch/>
        </p:blipFill>
        <p:spPr>
          <a:xfrm>
            <a:off x="5476120" y="2584667"/>
            <a:ext cx="642904" cy="502715"/>
          </a:xfrm>
          <a:prstGeom prst="rect">
            <a:avLst/>
          </a:prstGeom>
        </p:spPr>
      </p:pic>
      <p:pic>
        <p:nvPicPr>
          <p:cNvPr id="17" name="Picture 16">
            <a:extLst>
              <a:ext uri="{FF2B5EF4-FFF2-40B4-BE49-F238E27FC236}">
                <a16:creationId xmlns:a16="http://schemas.microsoft.com/office/drawing/2014/main" id="{8DACC4DA-0E08-4465-A612-125462C84EC1}"/>
              </a:ext>
            </a:extLst>
          </p:cNvPr>
          <p:cNvPicPr>
            <a:picLocks noChangeAspect="1"/>
          </p:cNvPicPr>
          <p:nvPr/>
        </p:nvPicPr>
        <p:blipFill rotWithShape="1">
          <a:blip r:embed="rId16">
            <a:extLst>
              <a:ext uri="{28A0092B-C50C-407E-A947-70E740481C1C}">
                <a14:useLocalDpi xmlns:a14="http://schemas.microsoft.com/office/drawing/2010/main" val="0"/>
              </a:ext>
            </a:extLst>
          </a:blip>
          <a:srcRect l="11606" t="-585" r="3634" b="585"/>
          <a:stretch/>
        </p:blipFill>
        <p:spPr>
          <a:xfrm>
            <a:off x="4764587" y="2584077"/>
            <a:ext cx="641415" cy="503305"/>
          </a:xfrm>
          <a:prstGeom prst="rect">
            <a:avLst/>
          </a:prstGeom>
        </p:spPr>
      </p:pic>
      <p:pic>
        <p:nvPicPr>
          <p:cNvPr id="19" name="Picture 18">
            <a:extLst>
              <a:ext uri="{FF2B5EF4-FFF2-40B4-BE49-F238E27FC236}">
                <a16:creationId xmlns:a16="http://schemas.microsoft.com/office/drawing/2014/main" id="{D3E2555D-C27A-45C4-81E8-2205A2489BDE}"/>
              </a:ext>
            </a:extLst>
          </p:cNvPr>
          <p:cNvPicPr>
            <a:picLocks noChangeAspect="1"/>
          </p:cNvPicPr>
          <p:nvPr/>
        </p:nvPicPr>
        <p:blipFill rotWithShape="1">
          <a:blip r:embed="rId17">
            <a:extLst>
              <a:ext uri="{28A0092B-C50C-407E-A947-70E740481C1C}">
                <a14:useLocalDpi xmlns:a14="http://schemas.microsoft.com/office/drawing/2010/main" val="0"/>
              </a:ext>
            </a:extLst>
          </a:blip>
          <a:srcRect r="5285" b="8689"/>
          <a:stretch/>
        </p:blipFill>
        <p:spPr>
          <a:xfrm>
            <a:off x="2816463" y="2026921"/>
            <a:ext cx="1645862" cy="1060462"/>
          </a:xfrm>
          <a:prstGeom prst="rect">
            <a:avLst/>
          </a:prstGeom>
        </p:spPr>
      </p:pic>
      <p:sp>
        <p:nvSpPr>
          <p:cNvPr id="57" name="Arrow: Right 56">
            <a:extLst>
              <a:ext uri="{FF2B5EF4-FFF2-40B4-BE49-F238E27FC236}">
                <a16:creationId xmlns:a16="http://schemas.microsoft.com/office/drawing/2014/main" id="{9349FC29-56F5-4462-B78D-FD6F6CC8C935}"/>
              </a:ext>
            </a:extLst>
          </p:cNvPr>
          <p:cNvSpPr/>
          <p:nvPr/>
        </p:nvSpPr>
        <p:spPr>
          <a:xfrm rot="16200000" flipH="1">
            <a:off x="4383874" y="1803588"/>
            <a:ext cx="467790"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F35585D8-96A9-4C05-9FDC-B54FA40F1521}"/>
              </a:ext>
            </a:extLst>
          </p:cNvPr>
          <p:cNvPicPr>
            <a:picLocks noChangeAspect="1"/>
          </p:cNvPicPr>
          <p:nvPr/>
        </p:nvPicPr>
        <p:blipFill rotWithShape="1">
          <a:blip r:embed="rId18">
            <a:extLst>
              <a:ext uri="{28A0092B-C50C-407E-A947-70E740481C1C}">
                <a14:useLocalDpi xmlns:a14="http://schemas.microsoft.com/office/drawing/2010/main" val="0"/>
              </a:ext>
            </a:extLst>
          </a:blip>
          <a:srcRect b="16237"/>
          <a:stretch/>
        </p:blipFill>
        <p:spPr>
          <a:xfrm>
            <a:off x="4827690" y="3230075"/>
            <a:ext cx="1193213" cy="750159"/>
          </a:xfrm>
          <a:prstGeom prst="rect">
            <a:avLst/>
          </a:prstGeom>
        </p:spPr>
      </p:pic>
      <p:pic>
        <p:nvPicPr>
          <p:cNvPr id="35" name="Picture 2" descr="C:\Documents and Settings\Hugues\My Documents\rcs\Comm\2010-03 Verbier\ecran-liaisons.jpg">
            <a:extLst>
              <a:ext uri="{FF2B5EF4-FFF2-40B4-BE49-F238E27FC236}">
                <a16:creationId xmlns:a16="http://schemas.microsoft.com/office/drawing/2014/main" id="{81FBE8BC-4C9B-4959-982E-65E5B390D43F}"/>
              </a:ext>
            </a:extLst>
          </p:cNvPr>
          <p:cNvPicPr>
            <a:picLocks noChangeAspect="1" noChangeArrowheads="1"/>
          </p:cNvPicPr>
          <p:nvPr/>
        </p:nvPicPr>
        <p:blipFill>
          <a:blip r:embed="rId19" cstate="print">
            <a:duotone>
              <a:schemeClr val="accent1">
                <a:shade val="45000"/>
                <a:satMod val="135000"/>
              </a:schemeClr>
              <a:prstClr val="white"/>
            </a:duotone>
          </a:blip>
          <a:stretch>
            <a:fillRect/>
          </a:stretch>
        </p:blipFill>
        <p:spPr bwMode="auto">
          <a:xfrm>
            <a:off x="6888791" y="2868030"/>
            <a:ext cx="1775927" cy="964212"/>
          </a:xfrm>
          <a:prstGeom prst="rect">
            <a:avLst/>
          </a:prstGeom>
          <a:noFill/>
        </p:spPr>
      </p:pic>
    </p:spTree>
    <p:extLst>
      <p:ext uri="{BB962C8B-B14F-4D97-AF65-F5344CB8AC3E}">
        <p14:creationId xmlns:p14="http://schemas.microsoft.com/office/powerpoint/2010/main" val="283134380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5" name="TextBox 34">
            <a:extLst>
              <a:ext uri="{FF2B5EF4-FFF2-40B4-BE49-F238E27FC236}">
                <a16:creationId xmlns:a16="http://schemas.microsoft.com/office/drawing/2014/main" id="{A339C568-319D-4ED5-8113-F4F7A043002B}"/>
              </a:ext>
            </a:extLst>
          </p:cNvPr>
          <p:cNvSpPr txBox="1"/>
          <p:nvPr/>
        </p:nvSpPr>
        <p:spPr>
          <a:xfrm>
            <a:off x="251997" y="1368672"/>
            <a:ext cx="2573155"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a:solidFill>
                  <a:schemeClr val="bg1"/>
                </a:solidFill>
                <a:latin typeface="Nunito Sans" panose="00000500000000000000" pitchFamily="2" charset="0"/>
              </a:rPr>
              <a:t>From visitor and calendar data </a:t>
            </a:r>
          </a:p>
        </p:txBody>
      </p:sp>
      <p:sp>
        <p:nvSpPr>
          <p:cNvPr id="36" name="TextBox 35">
            <a:extLst>
              <a:ext uri="{FF2B5EF4-FFF2-40B4-BE49-F238E27FC236}">
                <a16:creationId xmlns:a16="http://schemas.microsoft.com/office/drawing/2014/main" id="{E7A39843-4191-48CC-97B9-7D473C5E1E33}"/>
              </a:ext>
            </a:extLst>
          </p:cNvPr>
          <p:cNvSpPr txBox="1"/>
          <p:nvPr/>
        </p:nvSpPr>
        <p:spPr>
          <a:xfrm>
            <a:off x="3090032" y="1371535"/>
            <a:ext cx="2963935"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dirty="0">
                <a:solidFill>
                  <a:schemeClr val="bg1"/>
                </a:solidFill>
                <a:latin typeface="Nunito Sans" panose="00000500000000000000" pitchFamily="2" charset="0"/>
              </a:rPr>
              <a:t>From location-based data: time-zone, weather, ...</a:t>
            </a:r>
          </a:p>
        </p:txBody>
      </p:sp>
      <p:sp>
        <p:nvSpPr>
          <p:cNvPr id="37" name="TextBox 36">
            <a:extLst>
              <a:ext uri="{FF2B5EF4-FFF2-40B4-BE49-F238E27FC236}">
                <a16:creationId xmlns:a16="http://schemas.microsoft.com/office/drawing/2014/main" id="{EADF5A22-02E7-4D76-BA74-56282DCA2548}"/>
              </a:ext>
            </a:extLst>
          </p:cNvPr>
          <p:cNvSpPr txBox="1"/>
          <p:nvPr/>
        </p:nvSpPr>
        <p:spPr>
          <a:xfrm>
            <a:off x="6318849" y="1367687"/>
            <a:ext cx="2573154"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dirty="0">
                <a:solidFill>
                  <a:schemeClr val="bg1"/>
                </a:solidFill>
                <a:latin typeface="Nunito Sans" panose="00000500000000000000" pitchFamily="2" charset="0"/>
              </a:rPr>
              <a:t>From conference-room booking data</a:t>
            </a:r>
          </a:p>
        </p:txBody>
      </p:sp>
      <p:sp>
        <p:nvSpPr>
          <p:cNvPr id="38" name="TextBox 37">
            <a:extLst>
              <a:ext uri="{FF2B5EF4-FFF2-40B4-BE49-F238E27FC236}">
                <a16:creationId xmlns:a16="http://schemas.microsoft.com/office/drawing/2014/main" id="{D0FDF7CD-0E38-40BB-9D89-B213CD300327}"/>
              </a:ext>
            </a:extLst>
          </p:cNvPr>
          <p:cNvSpPr txBox="1"/>
          <p:nvPr/>
        </p:nvSpPr>
        <p:spPr>
          <a:xfrm>
            <a:off x="-46105" y="3901998"/>
            <a:ext cx="9144000" cy="523220"/>
          </a:xfrm>
          <a:prstGeom prst="rect">
            <a:avLst/>
          </a:prstGeom>
          <a:noFill/>
          <a:ln>
            <a:noFill/>
          </a:ln>
        </p:spPr>
        <p:txBody>
          <a:bodyPr wrap="square" rtlCol="0">
            <a:spAutoFit/>
          </a:bodyPr>
          <a:lstStyle/>
          <a:p>
            <a:pPr algn="ctr"/>
            <a:r>
              <a:rPr lang="en-GB" sz="1400">
                <a:latin typeface="Nunito Sans" panose="00000500000000000000" pitchFamily="2" charset="0"/>
              </a:rPr>
              <a:t>No </a:t>
            </a:r>
            <a:r>
              <a:rPr lang="en-GB" sz="1400">
                <a:solidFill>
                  <a:schemeClr val="accent1"/>
                </a:solidFill>
                <a:latin typeface="Nunito Sans" panose="00000500000000000000" pitchFamily="2" charset="0"/>
              </a:rPr>
              <a:t>forced zones</a:t>
            </a:r>
            <a:r>
              <a:rPr lang="en-GB" sz="1400">
                <a:latin typeface="Nunito Sans" panose="00000500000000000000" pitchFamily="2" charset="0"/>
              </a:rPr>
              <a:t>, </a:t>
            </a:r>
            <a:r>
              <a:rPr lang="en-GB" sz="1400">
                <a:solidFill>
                  <a:schemeClr val="accent1"/>
                </a:solidFill>
                <a:latin typeface="Nunito Sans" panose="00000500000000000000" pitchFamily="2" charset="0"/>
              </a:rPr>
              <a:t>templates</a:t>
            </a:r>
            <a:r>
              <a:rPr lang="en-GB" sz="1400">
                <a:latin typeface="Nunito Sans" panose="00000500000000000000" pitchFamily="2" charset="0"/>
              </a:rPr>
              <a:t> or </a:t>
            </a:r>
            <a:r>
              <a:rPr lang="en-GB" sz="1400">
                <a:solidFill>
                  <a:schemeClr val="accent1"/>
                </a:solidFill>
                <a:latin typeface="Nunito Sans" panose="00000500000000000000" pitchFamily="2" charset="0"/>
              </a:rPr>
              <a:t>design limitations</a:t>
            </a:r>
            <a:r>
              <a:rPr lang="en-GB" sz="1400">
                <a:latin typeface="Nunito Sans" panose="00000500000000000000" pitchFamily="2" charset="0"/>
              </a:rPr>
              <a:t>.</a:t>
            </a:r>
          </a:p>
          <a:p>
            <a:pPr algn="ctr"/>
            <a:r>
              <a:rPr lang="en-GB" sz="1400">
                <a:latin typeface="Nunito Sans" panose="00000500000000000000" pitchFamily="2" charset="0"/>
              </a:rPr>
              <a:t>No delays or forced intervals for content updates.</a:t>
            </a:r>
          </a:p>
        </p:txBody>
      </p:sp>
      <p:sp>
        <p:nvSpPr>
          <p:cNvPr id="41" name="Rectangle 40">
            <a:extLst>
              <a:ext uri="{FF2B5EF4-FFF2-40B4-BE49-F238E27FC236}">
                <a16:creationId xmlns:a16="http://schemas.microsoft.com/office/drawing/2014/main" id="{839D1BD6-FBC1-4D78-92D2-352F3E67D734}"/>
              </a:ext>
            </a:extLst>
          </p:cNvPr>
          <p:cNvSpPr/>
          <p:nvPr/>
        </p:nvSpPr>
        <p:spPr>
          <a:xfrm>
            <a:off x="428638" y="1996689"/>
            <a:ext cx="2306956" cy="896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7" name="Straight Connector 46">
            <a:extLst>
              <a:ext uri="{FF2B5EF4-FFF2-40B4-BE49-F238E27FC236}">
                <a16:creationId xmlns:a16="http://schemas.microsoft.com/office/drawing/2014/main" id="{46C77919-620A-47B7-BC65-DE357FAC8E7E}"/>
              </a:ext>
            </a:extLst>
          </p:cNvPr>
          <p:cNvCxnSpPr>
            <a:cxnSpLocks/>
          </p:cNvCxnSpPr>
          <p:nvPr/>
        </p:nvCxnSpPr>
        <p:spPr>
          <a:xfrm>
            <a:off x="2220686" y="3892300"/>
            <a:ext cx="454478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12BA3A9-4ECD-44DD-8D77-4C9082100FFD}"/>
              </a:ext>
            </a:extLst>
          </p:cNvPr>
          <p:cNvCxnSpPr>
            <a:cxnSpLocks/>
          </p:cNvCxnSpPr>
          <p:nvPr/>
        </p:nvCxnSpPr>
        <p:spPr>
          <a:xfrm>
            <a:off x="2220686" y="4425218"/>
            <a:ext cx="4544785" cy="0"/>
          </a:xfrm>
          <a:prstGeom prst="line">
            <a:avLst/>
          </a:prstGeom>
        </p:spPr>
        <p:style>
          <a:lnRef idx="1">
            <a:schemeClr val="accent1"/>
          </a:lnRef>
          <a:fillRef idx="0">
            <a:schemeClr val="accent1"/>
          </a:fillRef>
          <a:effectRef idx="0">
            <a:schemeClr val="accent1"/>
          </a:effectRef>
          <a:fontRef idx="minor">
            <a:schemeClr val="tx1"/>
          </a:fontRef>
        </p:style>
      </p:cxnSp>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Flexibility with scheduling and design.</a:t>
            </a:r>
          </a:p>
        </p:txBody>
      </p:sp>
      <p:pic>
        <p:nvPicPr>
          <p:cNvPr id="15" name="Picture 14">
            <a:extLst>
              <a:ext uri="{FF2B5EF4-FFF2-40B4-BE49-F238E27FC236}">
                <a16:creationId xmlns:a16="http://schemas.microsoft.com/office/drawing/2014/main" id="{2C405CB8-FC1F-41D3-9980-13EFC22373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844" y="1530565"/>
            <a:ext cx="3287895" cy="2191929"/>
          </a:xfrm>
          <a:prstGeom prst="rect">
            <a:avLst/>
          </a:prstGeom>
        </p:spPr>
      </p:pic>
      <p:pic>
        <p:nvPicPr>
          <p:cNvPr id="3" name="Picture 2">
            <a:extLst>
              <a:ext uri="{FF2B5EF4-FFF2-40B4-BE49-F238E27FC236}">
                <a16:creationId xmlns:a16="http://schemas.microsoft.com/office/drawing/2014/main" id="{F8B81A37-EDCD-437F-9F2B-0D973A6034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81595" y="1539792"/>
            <a:ext cx="3288600" cy="2192399"/>
          </a:xfrm>
          <a:prstGeom prst="rect">
            <a:avLst/>
          </a:prstGeom>
        </p:spPr>
      </p:pic>
      <p:pic>
        <p:nvPicPr>
          <p:cNvPr id="5" name="Picture 4">
            <a:extLst>
              <a:ext uri="{FF2B5EF4-FFF2-40B4-BE49-F238E27FC236}">
                <a16:creationId xmlns:a16="http://schemas.microsoft.com/office/drawing/2014/main" id="{B65CF03B-44C8-4762-8DEB-E70AF4029D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12034" y="1539296"/>
            <a:ext cx="3288600" cy="2192399"/>
          </a:xfrm>
          <a:prstGeom prst="rect">
            <a:avLst/>
          </a:prstGeom>
        </p:spPr>
      </p:pic>
    </p:spTree>
    <p:extLst>
      <p:ext uri="{BB962C8B-B14F-4D97-AF65-F5344CB8AC3E}">
        <p14:creationId xmlns:p14="http://schemas.microsoft.com/office/powerpoint/2010/main" val="89714688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FDBAA3-02FF-4EB8-90D1-AA98C43B8A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6375" y="1041649"/>
            <a:ext cx="4978801" cy="3319200"/>
          </a:xfrm>
          <a:prstGeom prst="rect">
            <a:avLst/>
          </a:prstGeom>
        </p:spPr>
      </p:pic>
      <p:pic>
        <p:nvPicPr>
          <p:cNvPr id="3" name="Picture 2">
            <a:extLst>
              <a:ext uri="{FF2B5EF4-FFF2-40B4-BE49-F238E27FC236}">
                <a16:creationId xmlns:a16="http://schemas.microsoft.com/office/drawing/2014/main" id="{F6777CBB-60CB-4620-94EB-869891CCCE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42" y="1041649"/>
            <a:ext cx="4980225" cy="3320149"/>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a:t>	</a:t>
            </a:r>
            <a:r>
              <a:rPr lang="en-GB" sz="2400"/>
              <a:t>Flexibility to take over for events or emergencies.</a:t>
            </a:r>
          </a:p>
        </p:txBody>
      </p:sp>
      <p:sp>
        <p:nvSpPr>
          <p:cNvPr id="27" name="Rectangle 26">
            <a:extLst>
              <a:ext uri="{FF2B5EF4-FFF2-40B4-BE49-F238E27FC236}">
                <a16:creationId xmlns:a16="http://schemas.microsoft.com/office/drawing/2014/main" id="{84A1EB45-8B3A-4788-B3F8-F21304E39385}"/>
              </a:ext>
            </a:extLst>
          </p:cNvPr>
          <p:cNvSpPr/>
          <p:nvPr/>
        </p:nvSpPr>
        <p:spPr>
          <a:xfrm>
            <a:off x="453988" y="1823351"/>
            <a:ext cx="3763336" cy="14464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6B28BFC5-116F-4C3C-9A74-D2FFAE43FE5B}"/>
              </a:ext>
            </a:extLst>
          </p:cNvPr>
          <p:cNvSpPr txBox="1"/>
          <p:nvPr/>
        </p:nvSpPr>
        <p:spPr>
          <a:xfrm>
            <a:off x="1965506" y="4178135"/>
            <a:ext cx="5212987" cy="523220"/>
          </a:xfrm>
          <a:prstGeom prst="rect">
            <a:avLst/>
          </a:prstGeom>
          <a:noFill/>
          <a:ln>
            <a:noFill/>
          </a:ln>
        </p:spPr>
        <p:txBody>
          <a:bodyPr wrap="square" rtlCol="0">
            <a:spAutoFit/>
          </a:bodyPr>
          <a:lstStyle/>
          <a:p>
            <a:pPr algn="ctr"/>
            <a:r>
              <a:rPr lang="en-GB" sz="1400">
                <a:latin typeface="Nunito Sans" panose="00000500000000000000" pitchFamily="2" charset="0"/>
              </a:rPr>
              <a:t>Compatibility with </a:t>
            </a:r>
            <a:r>
              <a:rPr lang="en-GB" sz="1400">
                <a:solidFill>
                  <a:schemeClr val="accent1"/>
                </a:solidFill>
                <a:latin typeface="Nunito Sans" panose="00000500000000000000" pitchFamily="2" charset="0"/>
              </a:rPr>
              <a:t>network triggers: </a:t>
            </a:r>
            <a:r>
              <a:rPr lang="en-GB" sz="1400">
                <a:latin typeface="Nunito Sans" panose="00000500000000000000" pitchFamily="2" charset="0"/>
              </a:rPr>
              <a:t>pager systems, evacuation systems, AMX and Crestron building controllers.</a:t>
            </a:r>
          </a:p>
        </p:txBody>
      </p:sp>
      <p:cxnSp>
        <p:nvCxnSpPr>
          <p:cNvPr id="40" name="Straight Connector 39">
            <a:extLst>
              <a:ext uri="{FF2B5EF4-FFF2-40B4-BE49-F238E27FC236}">
                <a16:creationId xmlns:a16="http://schemas.microsoft.com/office/drawing/2014/main" id="{796C9D2E-C807-4A65-BA97-99F268367F45}"/>
              </a:ext>
            </a:extLst>
          </p:cNvPr>
          <p:cNvCxnSpPr>
            <a:cxnSpLocks/>
          </p:cNvCxnSpPr>
          <p:nvPr/>
        </p:nvCxnSpPr>
        <p:spPr>
          <a:xfrm>
            <a:off x="1965506" y="4101850"/>
            <a:ext cx="52129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DA3E80A8-557B-4F67-A2C8-229282F49E08}"/>
              </a:ext>
            </a:extLst>
          </p:cNvPr>
          <p:cNvCxnSpPr>
            <a:cxnSpLocks/>
          </p:cNvCxnSpPr>
          <p:nvPr/>
        </p:nvCxnSpPr>
        <p:spPr>
          <a:xfrm>
            <a:off x="1965506" y="4755900"/>
            <a:ext cx="5212987"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Arrow: Right 19">
            <a:extLst>
              <a:ext uri="{FF2B5EF4-FFF2-40B4-BE49-F238E27FC236}">
                <a16:creationId xmlns:a16="http://schemas.microsoft.com/office/drawing/2014/main" id="{43E131D4-CD67-4356-97A0-B9EF945620DE}"/>
              </a:ext>
            </a:extLst>
          </p:cNvPr>
          <p:cNvSpPr/>
          <p:nvPr/>
        </p:nvSpPr>
        <p:spPr>
          <a:xfrm>
            <a:off x="4290204" y="2495909"/>
            <a:ext cx="627579" cy="247282"/>
          </a:xfrm>
          <a:prstGeom prst="rightArrow">
            <a:avLst/>
          </a:prstGeom>
          <a:solidFill>
            <a:schemeClr val="bg1"/>
          </a:solidFill>
          <a:ln>
            <a:solidFill>
              <a:srgbClr val="1B2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4255313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a:t>	</a:t>
            </a:r>
            <a:r>
              <a:rPr lang="en-GB" sz="2400"/>
              <a:t>Universal – one system for every type of display.</a:t>
            </a:r>
          </a:p>
        </p:txBody>
      </p:sp>
      <p:sp>
        <p:nvSpPr>
          <p:cNvPr id="15" name="TextBox 14">
            <a:extLst>
              <a:ext uri="{FF2B5EF4-FFF2-40B4-BE49-F238E27FC236}">
                <a16:creationId xmlns:a16="http://schemas.microsoft.com/office/drawing/2014/main" id="{1CBA2709-E5B1-4D2F-8CDB-2D37FD96B7FB}"/>
              </a:ext>
            </a:extLst>
          </p:cNvPr>
          <p:cNvSpPr txBox="1"/>
          <p:nvPr/>
        </p:nvSpPr>
        <p:spPr>
          <a:xfrm>
            <a:off x="3404094" y="1184661"/>
            <a:ext cx="2240727"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a:solidFill>
                  <a:schemeClr val="bg1"/>
                </a:solidFill>
                <a:latin typeface="Nunito Sans" panose="00000500000000000000" pitchFamily="2" charset="0"/>
              </a:rPr>
              <a:t>Video walls</a:t>
            </a:r>
          </a:p>
        </p:txBody>
      </p:sp>
      <p:sp>
        <p:nvSpPr>
          <p:cNvPr id="16" name="TextBox 15">
            <a:extLst>
              <a:ext uri="{FF2B5EF4-FFF2-40B4-BE49-F238E27FC236}">
                <a16:creationId xmlns:a16="http://schemas.microsoft.com/office/drawing/2014/main" id="{673AB370-C708-4474-AD82-E6A0DA8D461C}"/>
              </a:ext>
            </a:extLst>
          </p:cNvPr>
          <p:cNvSpPr txBox="1"/>
          <p:nvPr/>
        </p:nvSpPr>
        <p:spPr>
          <a:xfrm>
            <a:off x="764812" y="1184661"/>
            <a:ext cx="2373761" cy="246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00">
                <a:solidFill>
                  <a:schemeClr val="bg1"/>
                </a:solidFill>
                <a:latin typeface="Nunito Sans" panose="00000500000000000000" pitchFamily="2" charset="0"/>
              </a:rPr>
              <a:t>Horizontal &amp; portrait outputs</a:t>
            </a:r>
          </a:p>
        </p:txBody>
      </p:sp>
      <p:sp>
        <p:nvSpPr>
          <p:cNvPr id="17" name="TextBox 16">
            <a:extLst>
              <a:ext uri="{FF2B5EF4-FFF2-40B4-BE49-F238E27FC236}">
                <a16:creationId xmlns:a16="http://schemas.microsoft.com/office/drawing/2014/main" id="{3B053225-6CB2-424F-9DB8-066603285F28}"/>
              </a:ext>
            </a:extLst>
          </p:cNvPr>
          <p:cNvSpPr txBox="1"/>
          <p:nvPr/>
        </p:nvSpPr>
        <p:spPr>
          <a:xfrm>
            <a:off x="5910339" y="1184661"/>
            <a:ext cx="2373761"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a:solidFill>
                  <a:schemeClr val="bg1"/>
                </a:solidFill>
                <a:latin typeface="Nunito Sans" panose="00000500000000000000" pitchFamily="2" charset="0"/>
              </a:rPr>
              <a:t>LED displays</a:t>
            </a:r>
          </a:p>
        </p:txBody>
      </p:sp>
      <p:sp>
        <p:nvSpPr>
          <p:cNvPr id="23" name="TextBox 22">
            <a:extLst>
              <a:ext uri="{FF2B5EF4-FFF2-40B4-BE49-F238E27FC236}">
                <a16:creationId xmlns:a16="http://schemas.microsoft.com/office/drawing/2014/main" id="{A4612DDA-D9AD-41CA-9EC0-96BA52CFA18F}"/>
              </a:ext>
            </a:extLst>
          </p:cNvPr>
          <p:cNvSpPr txBox="1"/>
          <p:nvPr/>
        </p:nvSpPr>
        <p:spPr>
          <a:xfrm>
            <a:off x="3404093" y="2888070"/>
            <a:ext cx="2240725" cy="2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dirty="0">
                <a:solidFill>
                  <a:schemeClr val="bg1"/>
                </a:solidFill>
                <a:latin typeface="Nunito Sans" panose="00000500000000000000" pitchFamily="2" charset="0"/>
              </a:rPr>
              <a:t>Touch-screen kiosks</a:t>
            </a:r>
          </a:p>
        </p:txBody>
      </p:sp>
      <p:pic>
        <p:nvPicPr>
          <p:cNvPr id="11" name="Picture 10">
            <a:extLst>
              <a:ext uri="{FF2B5EF4-FFF2-40B4-BE49-F238E27FC236}">
                <a16:creationId xmlns:a16="http://schemas.microsoft.com/office/drawing/2014/main" id="{3E5905B1-17D4-46CA-B016-BDC87BAE483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078" b="13701"/>
          <a:stretch/>
        </p:blipFill>
        <p:spPr>
          <a:xfrm>
            <a:off x="3404094" y="3239036"/>
            <a:ext cx="2240724" cy="1168478"/>
          </a:xfrm>
          <a:prstGeom prst="rect">
            <a:avLst/>
          </a:prstGeom>
        </p:spPr>
      </p:pic>
      <p:pic>
        <p:nvPicPr>
          <p:cNvPr id="10" name="Picture 9">
            <a:extLst>
              <a:ext uri="{FF2B5EF4-FFF2-40B4-BE49-F238E27FC236}">
                <a16:creationId xmlns:a16="http://schemas.microsoft.com/office/drawing/2014/main" id="{8DCABAAC-210C-4157-B6F8-1A92F330E31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8308" b="21874"/>
          <a:stretch/>
        </p:blipFill>
        <p:spPr>
          <a:xfrm>
            <a:off x="3404092" y="1545270"/>
            <a:ext cx="2240726" cy="1168477"/>
          </a:xfrm>
          <a:prstGeom prst="rect">
            <a:avLst/>
          </a:prstGeom>
        </p:spPr>
      </p:pic>
      <p:pic>
        <p:nvPicPr>
          <p:cNvPr id="3" name="Picture 2">
            <a:extLst>
              <a:ext uri="{FF2B5EF4-FFF2-40B4-BE49-F238E27FC236}">
                <a16:creationId xmlns:a16="http://schemas.microsoft.com/office/drawing/2014/main" id="{CF766015-9643-4158-98F9-714F4236E0B8}"/>
              </a:ext>
            </a:extLst>
          </p:cNvPr>
          <p:cNvPicPr>
            <a:picLocks noChangeAspect="1"/>
          </p:cNvPicPr>
          <p:nvPr/>
        </p:nvPicPr>
        <p:blipFill rotWithShape="1">
          <a:blip r:embed="rId6">
            <a:extLst>
              <a:ext uri="{28A0092B-C50C-407E-A947-70E740481C1C}">
                <a14:useLocalDpi xmlns:a14="http://schemas.microsoft.com/office/drawing/2010/main" val="0"/>
              </a:ext>
            </a:extLst>
          </a:blip>
          <a:srcRect t="10017" b="11681"/>
          <a:stretch/>
        </p:blipFill>
        <p:spPr>
          <a:xfrm>
            <a:off x="3404091" y="1545268"/>
            <a:ext cx="2240727" cy="1168479"/>
          </a:xfrm>
          <a:prstGeom prst="rect">
            <a:avLst/>
          </a:prstGeom>
        </p:spPr>
      </p:pic>
      <p:pic>
        <p:nvPicPr>
          <p:cNvPr id="4" name="Picture 3">
            <a:extLst>
              <a:ext uri="{FF2B5EF4-FFF2-40B4-BE49-F238E27FC236}">
                <a16:creationId xmlns:a16="http://schemas.microsoft.com/office/drawing/2014/main" id="{E22BDD76-9A2C-4FCD-A643-D531584B05D3}"/>
              </a:ext>
            </a:extLst>
          </p:cNvPr>
          <p:cNvPicPr>
            <a:picLocks noChangeAspect="1"/>
          </p:cNvPicPr>
          <p:nvPr/>
        </p:nvPicPr>
        <p:blipFill rotWithShape="1">
          <a:blip r:embed="rId7">
            <a:extLst>
              <a:ext uri="{28A0092B-C50C-407E-A947-70E740481C1C}">
                <a14:useLocalDpi xmlns:a14="http://schemas.microsoft.com/office/drawing/2010/main" val="0"/>
              </a:ext>
            </a:extLst>
          </a:blip>
          <a:srcRect l="17705" t="102" r="27342" b="-102"/>
          <a:stretch/>
        </p:blipFill>
        <p:spPr>
          <a:xfrm>
            <a:off x="764808" y="1535626"/>
            <a:ext cx="2373765" cy="2874807"/>
          </a:xfrm>
          <a:prstGeom prst="rect">
            <a:avLst/>
          </a:prstGeom>
        </p:spPr>
      </p:pic>
      <p:pic>
        <p:nvPicPr>
          <p:cNvPr id="5" name="Picture 4">
            <a:extLst>
              <a:ext uri="{FF2B5EF4-FFF2-40B4-BE49-F238E27FC236}">
                <a16:creationId xmlns:a16="http://schemas.microsoft.com/office/drawing/2014/main" id="{537ABA31-D48A-4146-926E-29BC675BC6F5}"/>
              </a:ext>
            </a:extLst>
          </p:cNvPr>
          <p:cNvPicPr>
            <a:picLocks noChangeAspect="1"/>
          </p:cNvPicPr>
          <p:nvPr/>
        </p:nvPicPr>
        <p:blipFill rotWithShape="1">
          <a:blip r:embed="rId8">
            <a:extLst>
              <a:ext uri="{28A0092B-C50C-407E-A947-70E740481C1C}">
                <a14:useLocalDpi xmlns:a14="http://schemas.microsoft.com/office/drawing/2010/main" val="0"/>
              </a:ext>
            </a:extLst>
          </a:blip>
          <a:srcRect l="27312" t="20366" r="30632" b="3569"/>
          <a:stretch/>
        </p:blipFill>
        <p:spPr>
          <a:xfrm>
            <a:off x="5910337" y="1545267"/>
            <a:ext cx="2373761" cy="2862247"/>
          </a:xfrm>
          <a:prstGeom prst="rect">
            <a:avLst/>
          </a:prstGeom>
        </p:spPr>
      </p:pic>
    </p:spTree>
    <p:extLst>
      <p:ext uri="{BB962C8B-B14F-4D97-AF65-F5344CB8AC3E}">
        <p14:creationId xmlns:p14="http://schemas.microsoft.com/office/powerpoint/2010/main" val="875975131"/>
      </p:ext>
    </p:extLst>
  </p:cSld>
  <p:clrMapOvr>
    <a:masterClrMapping/>
  </p:clrMapOvr>
  <p:transition/>
</p:sld>
</file>

<file path=ppt/theme/theme1.xml><?xml version="1.0" encoding="utf-8"?>
<a:theme xmlns:a="http://schemas.openxmlformats.org/drawingml/2006/main" name="DSA">
  <a:themeElements>
    <a:clrScheme name="SpinetiX 2015">
      <a:dk1>
        <a:sysClr val="windowText" lastClr="000000"/>
      </a:dk1>
      <a:lt1>
        <a:sysClr val="window" lastClr="FFFFFF"/>
      </a:lt1>
      <a:dk2>
        <a:srgbClr val="1468B3"/>
      </a:dk2>
      <a:lt2>
        <a:srgbClr val="808080"/>
      </a:lt2>
      <a:accent1>
        <a:srgbClr val="1468B3"/>
      </a:accent1>
      <a:accent2>
        <a:srgbClr val="C0504D"/>
      </a:accent2>
      <a:accent3>
        <a:srgbClr val="9BBB59"/>
      </a:accent3>
      <a:accent4>
        <a:srgbClr val="8064A2"/>
      </a:accent4>
      <a:accent5>
        <a:srgbClr val="4BACC6"/>
      </a:accent5>
      <a:accent6>
        <a:srgbClr val="F79646"/>
      </a:accent6>
      <a:hlink>
        <a:srgbClr val="1468B3"/>
      </a:hlink>
      <a:folHlink>
        <a:srgbClr val="1468B3"/>
      </a:folHlink>
    </a:clrScheme>
    <a:fontScheme name="SpinetiX 2015">
      <a:majorFont>
        <a:latin typeface="Myriad Pro Cond"/>
        <a:ea typeface=""/>
        <a:cs typeface=""/>
      </a:majorFont>
      <a:minorFont>
        <a:latin typeface="Myriad Pro Cond"/>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inetiX CPP Forum (2015).potx [Lecture seule]" id="{42C87BFE-E27A-4DF2-AE33-4F2BBEBD6257}" vid="{F77CC7C9-6846-4AB1-BCFA-E80997E3128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DC48F20D6789B4883B9B16C704719FA" ma:contentTypeVersion="8" ma:contentTypeDescription="Create a new document." ma:contentTypeScope="" ma:versionID="a0899b1a6310a71b772a8b5977c9936d">
  <xsd:schema xmlns:xsd="http://www.w3.org/2001/XMLSchema" xmlns:xs="http://www.w3.org/2001/XMLSchema" xmlns:p="http://schemas.microsoft.com/office/2006/metadata/properties" xmlns:ns2="80be8bc2-2dd2-4778-a2bd-887f1523b063" xmlns:ns3="c313f6ba-59b7-4500-a26a-414d5d09073f" targetNamespace="http://schemas.microsoft.com/office/2006/metadata/properties" ma:root="true" ma:fieldsID="e05dc61848ab7346fab2dc7147bf5601" ns2:_="" ns3:_="">
    <xsd:import namespace="80be8bc2-2dd2-4778-a2bd-887f1523b063"/>
    <xsd:import namespace="c313f6ba-59b7-4500-a26a-414d5d09073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0be8bc2-2dd2-4778-a2bd-887f1523b06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13f6ba-59b7-4500-a26a-414d5d09073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8282EE-611E-4F71-AC8C-43B88623ED3A}">
  <ds:schemaRefs>
    <ds:schemaRef ds:uri="http://schemas.openxmlformats.org/package/2006/metadata/core-properties"/>
    <ds:schemaRef ds:uri="http://schemas.microsoft.com/office/2006/documentManagement/types"/>
    <ds:schemaRef ds:uri="http://schemas.microsoft.com/office/infopath/2007/PartnerControls"/>
    <ds:schemaRef ds:uri="80be8bc2-2dd2-4778-a2bd-887f1523b063"/>
    <ds:schemaRef ds:uri="http://purl.org/dc/elements/1.1/"/>
    <ds:schemaRef ds:uri="http://schemas.microsoft.com/office/2006/metadata/properties"/>
    <ds:schemaRef ds:uri="c313f6ba-59b7-4500-a26a-414d5d09073f"/>
    <ds:schemaRef ds:uri="http://purl.org/dc/terms/"/>
    <ds:schemaRef ds:uri="http://www.w3.org/XML/1998/namespace"/>
    <ds:schemaRef ds:uri="http://purl.org/dc/dcmitype/"/>
  </ds:schemaRefs>
</ds:datastoreItem>
</file>

<file path=customXml/itemProps2.xml><?xml version="1.0" encoding="utf-8"?>
<ds:datastoreItem xmlns:ds="http://schemas.openxmlformats.org/officeDocument/2006/customXml" ds:itemID="{6BA7D9E6-6A62-4FB1-B1A4-22197B3CF1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0be8bc2-2dd2-4778-a2bd-887f1523b063"/>
    <ds:schemaRef ds:uri="c313f6ba-59b7-4500-a26a-414d5d0907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A97C339-4D86-4C19-A234-3C468B726FE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2640</TotalTime>
  <Words>615</Words>
  <Application>Microsoft Office PowerPoint</Application>
  <PresentationFormat>On-screen Show (16:9)</PresentationFormat>
  <Paragraphs>121</Paragraphs>
  <Slides>15</Slides>
  <Notes>15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15</vt:i4>
      </vt:variant>
    </vt:vector>
  </HeadingPairs>
  <TitlesOfParts>
    <vt:vector size="26" baseType="lpstr">
      <vt:lpstr>Myriad Pro Cond</vt:lpstr>
      <vt:lpstr>Wingdings</vt:lpstr>
      <vt:lpstr>Noto Sans</vt:lpstr>
      <vt:lpstr>Nunito Sans ExtraLight</vt:lpstr>
      <vt:lpstr>Nunito Sans</vt:lpstr>
      <vt:lpstr>Nunito Sans ExtraBold</vt:lpstr>
      <vt:lpstr>Calibri</vt:lpstr>
      <vt:lpstr>Arial</vt:lpstr>
      <vt:lpstr>Nunito Sans SemiBold</vt:lpstr>
      <vt:lpstr>Nunito Sans Light</vt:lpstr>
      <vt:lpstr>DSA</vt:lpstr>
      <vt:lpstr>A unique channel for your communication.</vt:lpstr>
      <vt:lpstr>We bring your story to life.</vt:lpstr>
      <vt:lpstr>You bring people closer together.</vt:lpstr>
      <vt:lpstr>PowerPoint Presentation</vt:lpstr>
      <vt:lpstr>PowerPoint Presentation</vt:lpstr>
      <vt:lpstr> How? Dynamic content with real-time information.</vt:lpstr>
      <vt:lpstr> Flexibility with scheduling and design.</vt:lpstr>
      <vt:lpstr> Flexibility to take over for events or emergencies.</vt:lpstr>
      <vt:lpstr> Universal – one system for every type of display.</vt:lpstr>
      <vt:lpstr>PowerPoint Presentation</vt:lpstr>
      <vt:lpstr> Design intuitively, leave to run.</vt:lpstr>
      <vt:lpstr> The complete digital signage solution.</vt:lpstr>
      <vt:lpstr>Think Big.</vt:lpstr>
      <vt:lpstr> Now let’s talk about your project.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Unique Channel for  Hospitality Communication</dc:title>
  <dc:creator>Nikola Knezovic</dc:creator>
  <cp:lastModifiedBy>Krasimir Peykovski</cp:lastModifiedBy>
  <cp:revision>1</cp:revision>
  <dcterms:modified xsi:type="dcterms:W3CDTF">2019-04-30T13:13:00Z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0x0101002DC48F20D6789B4883B9B16C704719FA</vt:lpwstr>
  </property>
  <property fmtid="{D5CDD505-2E9C-101B-9397-08002B2CF9AE}" pid="3" name="AuthorIds_UIVersion_1024">
    <vt:lpwstr>24</vt:lpwstr>
  </property>
</Properties>
</file>